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8" r:id="rId6"/>
    <p:sldId id="285" r:id="rId7"/>
    <p:sldId id="269" r:id="rId8"/>
    <p:sldId id="261" r:id="rId9"/>
    <p:sldId id="274" r:id="rId10"/>
    <p:sldId id="270" r:id="rId11"/>
    <p:sldId id="283" r:id="rId12"/>
    <p:sldId id="284" r:id="rId13"/>
    <p:sldId id="262" r:id="rId14"/>
    <p:sldId id="265" r:id="rId15"/>
    <p:sldId id="282" r:id="rId16"/>
    <p:sldId id="26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image" Target="../media/image44.png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A1F86C-3C86-4D48-9883-A49A1DE047E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084A0A-2040-4068-AD13-71A73AB501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Often decision making requires both statistical and human analysis to derive a proper conclusion.</a:t>
          </a:r>
        </a:p>
      </dgm:t>
    </dgm:pt>
    <dgm:pt modelId="{3459EC9F-332F-4B30-B691-8563A72B2EED}" type="parTrans" cxnId="{5D5900CD-5715-4266-B9D8-FB4F1AD8985E}">
      <dgm:prSet/>
      <dgm:spPr/>
      <dgm:t>
        <a:bodyPr/>
        <a:lstStyle/>
        <a:p>
          <a:endParaRPr lang="en-US"/>
        </a:p>
      </dgm:t>
    </dgm:pt>
    <dgm:pt modelId="{1C9A2242-8283-4600-B145-8494FC36D05A}" type="sibTrans" cxnId="{5D5900CD-5715-4266-B9D8-FB4F1AD898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48C7EA-87F7-487F-B134-6B6A6E3F57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is the case in imaging data in which a physician needs to analyze the results prior to a diagnosis.</a:t>
          </a:r>
        </a:p>
      </dgm:t>
    </dgm:pt>
    <dgm:pt modelId="{D0219508-D631-43FD-B88B-B4191639A797}" type="parTrans" cxnId="{83365233-F00B-4F2F-8B4E-11AD67F2EE52}">
      <dgm:prSet/>
      <dgm:spPr/>
      <dgm:t>
        <a:bodyPr/>
        <a:lstStyle/>
        <a:p>
          <a:endParaRPr lang="en-US"/>
        </a:p>
      </dgm:t>
    </dgm:pt>
    <dgm:pt modelId="{96F762DF-4991-4B2C-874D-7747E184C0DC}" type="sibTrans" cxnId="{83365233-F00B-4F2F-8B4E-11AD67F2EE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237788-A468-4982-81A2-6C0C1D9152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Bayesian methods are computationally expensive.</a:t>
          </a:r>
        </a:p>
      </dgm:t>
    </dgm:pt>
    <dgm:pt modelId="{F122A779-6DAE-43FF-BBD8-C0BEB8A7C656}" type="parTrans" cxnId="{DB0A4331-7547-4BBD-B589-5848049A7A0B}">
      <dgm:prSet/>
      <dgm:spPr/>
      <dgm:t>
        <a:bodyPr/>
        <a:lstStyle/>
        <a:p>
          <a:endParaRPr lang="en-US"/>
        </a:p>
      </dgm:t>
    </dgm:pt>
    <dgm:pt modelId="{31619B4E-0FA5-4281-B00E-117F8319E434}" type="sibTrans" cxnId="{DB0A4331-7547-4BBD-B589-5848049A7A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7453E4-7836-494A-8ECC-BCFD053F01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Machine Learning models do not provide any intuition to analyze the results.</a:t>
          </a:r>
        </a:p>
      </dgm:t>
    </dgm:pt>
    <dgm:pt modelId="{45B6BE42-4D9C-4FBC-818F-D443F0CC4F6C}" type="parTrans" cxnId="{43061A88-C600-4350-AF0F-63DF89DFCC68}">
      <dgm:prSet/>
      <dgm:spPr/>
      <dgm:t>
        <a:bodyPr/>
        <a:lstStyle/>
        <a:p>
          <a:endParaRPr lang="en-US"/>
        </a:p>
      </dgm:t>
    </dgm:pt>
    <dgm:pt modelId="{75204C7A-C260-4DD3-AC57-0998CC491071}" type="sibTrans" cxnId="{43061A88-C600-4350-AF0F-63DF89DFCC6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DBA354-6820-48F0-AA99-D723BD014E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CSKPD aims to be a method to provide intuition to human experts from high-dimensional data.</a:t>
          </a:r>
        </a:p>
      </dgm:t>
    </dgm:pt>
    <dgm:pt modelId="{6DD57CAD-742F-4EC3-8F45-1A7AEA8C66D2}" type="parTrans" cxnId="{F2E39ED7-7076-4759-8551-F370A3F4332D}">
      <dgm:prSet/>
      <dgm:spPr/>
      <dgm:t>
        <a:bodyPr/>
        <a:lstStyle/>
        <a:p>
          <a:endParaRPr lang="en-US"/>
        </a:p>
      </dgm:t>
    </dgm:pt>
    <dgm:pt modelId="{C6F81092-83F8-412B-BD90-767B05B331DF}" type="sibTrans" cxnId="{F2E39ED7-7076-4759-8551-F370A3F4332D}">
      <dgm:prSet/>
      <dgm:spPr/>
      <dgm:t>
        <a:bodyPr/>
        <a:lstStyle/>
        <a:p>
          <a:endParaRPr lang="en-US"/>
        </a:p>
      </dgm:t>
    </dgm:pt>
    <dgm:pt modelId="{B0619678-71B5-42F5-AEA7-7FAB47E49F55}" type="pres">
      <dgm:prSet presAssocID="{80A1F86C-3C86-4D48-9883-A49A1DE047E5}" presName="root" presStyleCnt="0">
        <dgm:presLayoutVars>
          <dgm:dir/>
          <dgm:resizeHandles val="exact"/>
        </dgm:presLayoutVars>
      </dgm:prSet>
      <dgm:spPr/>
    </dgm:pt>
    <dgm:pt modelId="{FCB5B46F-4A32-4D4A-AE52-4022CF49AEC0}" type="pres">
      <dgm:prSet presAssocID="{80A1F86C-3C86-4D48-9883-A49A1DE047E5}" presName="container" presStyleCnt="0">
        <dgm:presLayoutVars>
          <dgm:dir/>
          <dgm:resizeHandles val="exact"/>
        </dgm:presLayoutVars>
      </dgm:prSet>
      <dgm:spPr/>
    </dgm:pt>
    <dgm:pt modelId="{A505C71D-0F17-4437-B6B5-55145DC5DA5D}" type="pres">
      <dgm:prSet presAssocID="{71084A0A-2040-4068-AD13-71A73AB501DD}" presName="compNode" presStyleCnt="0"/>
      <dgm:spPr/>
    </dgm:pt>
    <dgm:pt modelId="{E7B48B3D-A7F6-463D-8127-CCA8DCA0973F}" type="pres">
      <dgm:prSet presAssocID="{71084A0A-2040-4068-AD13-71A73AB501DD}" presName="iconBgRect" presStyleLbl="bgShp" presStyleIdx="0" presStyleCnt="5"/>
      <dgm:spPr/>
    </dgm:pt>
    <dgm:pt modelId="{599477CC-D88F-4AFC-83F3-27F84ACF3CD2}" type="pres">
      <dgm:prSet presAssocID="{71084A0A-2040-4068-AD13-71A73AB501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D8F8BEC-374A-43D6-87D7-A46272E58BB3}" type="pres">
      <dgm:prSet presAssocID="{71084A0A-2040-4068-AD13-71A73AB501DD}" presName="spaceRect" presStyleCnt="0"/>
      <dgm:spPr/>
    </dgm:pt>
    <dgm:pt modelId="{1F77D94B-FA4B-48A6-9E65-786AAAA471DA}" type="pres">
      <dgm:prSet presAssocID="{71084A0A-2040-4068-AD13-71A73AB501DD}" presName="textRect" presStyleLbl="revTx" presStyleIdx="0" presStyleCnt="5">
        <dgm:presLayoutVars>
          <dgm:chMax val="1"/>
          <dgm:chPref val="1"/>
        </dgm:presLayoutVars>
      </dgm:prSet>
      <dgm:spPr/>
    </dgm:pt>
    <dgm:pt modelId="{A44EF42B-3F1C-44E0-BACE-7B5A9777A2A1}" type="pres">
      <dgm:prSet presAssocID="{1C9A2242-8283-4600-B145-8494FC36D05A}" presName="sibTrans" presStyleLbl="sibTrans2D1" presStyleIdx="0" presStyleCnt="0"/>
      <dgm:spPr/>
    </dgm:pt>
    <dgm:pt modelId="{2C92332A-26F1-4E40-891C-8A6B0A9D6074}" type="pres">
      <dgm:prSet presAssocID="{3148C7EA-87F7-487F-B134-6B6A6E3F572B}" presName="compNode" presStyleCnt="0"/>
      <dgm:spPr/>
    </dgm:pt>
    <dgm:pt modelId="{002A3FDB-33E2-4450-A74B-BD0AA1514549}" type="pres">
      <dgm:prSet presAssocID="{3148C7EA-87F7-487F-B134-6B6A6E3F572B}" presName="iconBgRect" presStyleLbl="bgShp" presStyleIdx="1" presStyleCnt="5"/>
      <dgm:spPr/>
    </dgm:pt>
    <dgm:pt modelId="{57D20607-4917-4B0C-9DBC-FA16FB788138}" type="pres">
      <dgm:prSet presAssocID="{3148C7EA-87F7-487F-B134-6B6A6E3F572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6468A28D-B382-4D9D-8AE4-F5F5C30550FB}" type="pres">
      <dgm:prSet presAssocID="{3148C7EA-87F7-487F-B134-6B6A6E3F572B}" presName="spaceRect" presStyleCnt="0"/>
      <dgm:spPr/>
    </dgm:pt>
    <dgm:pt modelId="{0E548A88-42B2-4B37-96E0-C5C3E9A1FB73}" type="pres">
      <dgm:prSet presAssocID="{3148C7EA-87F7-487F-B134-6B6A6E3F572B}" presName="textRect" presStyleLbl="revTx" presStyleIdx="1" presStyleCnt="5">
        <dgm:presLayoutVars>
          <dgm:chMax val="1"/>
          <dgm:chPref val="1"/>
        </dgm:presLayoutVars>
      </dgm:prSet>
      <dgm:spPr/>
    </dgm:pt>
    <dgm:pt modelId="{1FEA82AB-6EBB-4360-BAAA-4F394BB560A4}" type="pres">
      <dgm:prSet presAssocID="{96F762DF-4991-4B2C-874D-7747E184C0DC}" presName="sibTrans" presStyleLbl="sibTrans2D1" presStyleIdx="0" presStyleCnt="0"/>
      <dgm:spPr/>
    </dgm:pt>
    <dgm:pt modelId="{3B2AB304-A5A3-42CC-A1B4-D350898940EC}" type="pres">
      <dgm:prSet presAssocID="{D8237788-A468-4982-81A2-6C0C1D9152BC}" presName="compNode" presStyleCnt="0"/>
      <dgm:spPr/>
    </dgm:pt>
    <dgm:pt modelId="{2CA6F50C-082F-40C3-A3CF-A58307240981}" type="pres">
      <dgm:prSet presAssocID="{D8237788-A468-4982-81A2-6C0C1D9152BC}" presName="iconBgRect" presStyleLbl="bgShp" presStyleIdx="2" presStyleCnt="5"/>
      <dgm:spPr/>
    </dgm:pt>
    <dgm:pt modelId="{2B291AF7-FB26-4705-9AC6-0F17BC04F0A1}" type="pres">
      <dgm:prSet presAssocID="{D8237788-A468-4982-81A2-6C0C1D9152B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162AB51-FADD-4901-BCC8-07490C071F70}" type="pres">
      <dgm:prSet presAssocID="{D8237788-A468-4982-81A2-6C0C1D9152BC}" presName="spaceRect" presStyleCnt="0"/>
      <dgm:spPr/>
    </dgm:pt>
    <dgm:pt modelId="{F3C401FE-E18D-48EC-BA97-F0EAA9C26E3E}" type="pres">
      <dgm:prSet presAssocID="{D8237788-A468-4982-81A2-6C0C1D9152BC}" presName="textRect" presStyleLbl="revTx" presStyleIdx="2" presStyleCnt="5">
        <dgm:presLayoutVars>
          <dgm:chMax val="1"/>
          <dgm:chPref val="1"/>
        </dgm:presLayoutVars>
      </dgm:prSet>
      <dgm:spPr/>
    </dgm:pt>
    <dgm:pt modelId="{F8804139-BBA7-4CE1-AC8F-57486F05AA0D}" type="pres">
      <dgm:prSet presAssocID="{31619B4E-0FA5-4281-B00E-117F8319E434}" presName="sibTrans" presStyleLbl="sibTrans2D1" presStyleIdx="0" presStyleCnt="0"/>
      <dgm:spPr/>
    </dgm:pt>
    <dgm:pt modelId="{8119745F-2180-4B1B-9049-01F99FC027B9}" type="pres">
      <dgm:prSet presAssocID="{D47453E4-7836-494A-8ECC-BCFD053F0126}" presName="compNode" presStyleCnt="0"/>
      <dgm:spPr/>
    </dgm:pt>
    <dgm:pt modelId="{F47C9C0E-5849-482F-A1FD-C906E2BDCB10}" type="pres">
      <dgm:prSet presAssocID="{D47453E4-7836-494A-8ECC-BCFD053F0126}" presName="iconBgRect" presStyleLbl="bgShp" presStyleIdx="3" presStyleCnt="5"/>
      <dgm:spPr/>
    </dgm:pt>
    <dgm:pt modelId="{57C71865-BF91-418E-BF13-328E403A505C}" type="pres">
      <dgm:prSet presAssocID="{D47453E4-7836-494A-8ECC-BCFD053F012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7F571008-F970-4E8A-8D00-13A189952E46}" type="pres">
      <dgm:prSet presAssocID="{D47453E4-7836-494A-8ECC-BCFD053F0126}" presName="spaceRect" presStyleCnt="0"/>
      <dgm:spPr/>
    </dgm:pt>
    <dgm:pt modelId="{0F336D4D-1BCA-4BF3-8CC0-C2490CABD2BC}" type="pres">
      <dgm:prSet presAssocID="{D47453E4-7836-494A-8ECC-BCFD053F0126}" presName="textRect" presStyleLbl="revTx" presStyleIdx="3" presStyleCnt="5">
        <dgm:presLayoutVars>
          <dgm:chMax val="1"/>
          <dgm:chPref val="1"/>
        </dgm:presLayoutVars>
      </dgm:prSet>
      <dgm:spPr/>
    </dgm:pt>
    <dgm:pt modelId="{3C9C8BB0-21C9-4503-A933-4A70C233F2D2}" type="pres">
      <dgm:prSet presAssocID="{75204C7A-C260-4DD3-AC57-0998CC491071}" presName="sibTrans" presStyleLbl="sibTrans2D1" presStyleIdx="0" presStyleCnt="0"/>
      <dgm:spPr/>
    </dgm:pt>
    <dgm:pt modelId="{257A75A7-9C6F-40E7-91DC-8F17A48A5FA0}" type="pres">
      <dgm:prSet presAssocID="{C7DBA354-6820-48F0-AA99-D723BD014E85}" presName="compNode" presStyleCnt="0"/>
      <dgm:spPr/>
    </dgm:pt>
    <dgm:pt modelId="{3A570A11-0833-4737-9EE9-5475D21F34AD}" type="pres">
      <dgm:prSet presAssocID="{C7DBA354-6820-48F0-AA99-D723BD014E85}" presName="iconBgRect" presStyleLbl="bgShp" presStyleIdx="4" presStyleCnt="5"/>
      <dgm:spPr/>
    </dgm:pt>
    <dgm:pt modelId="{6E89B6C7-3FD1-4B26-8EF8-BF3BE971AF6D}" type="pres">
      <dgm:prSet presAssocID="{C7DBA354-6820-48F0-AA99-D723BD014E8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BBC4BB67-327C-4191-85BE-E16B3B7CD215}" type="pres">
      <dgm:prSet presAssocID="{C7DBA354-6820-48F0-AA99-D723BD014E85}" presName="spaceRect" presStyleCnt="0"/>
      <dgm:spPr/>
    </dgm:pt>
    <dgm:pt modelId="{47219221-FC8B-4FD2-BD37-076FE39B0C5E}" type="pres">
      <dgm:prSet presAssocID="{C7DBA354-6820-48F0-AA99-D723BD014E8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9FB0E0C-E049-44EF-897A-2D400DEE4CEF}" type="presOf" srcId="{D47453E4-7836-494A-8ECC-BCFD053F0126}" destId="{0F336D4D-1BCA-4BF3-8CC0-C2490CABD2BC}" srcOrd="0" destOrd="0" presId="urn:microsoft.com/office/officeart/2018/2/layout/IconCircleList"/>
    <dgm:cxn modelId="{9DA25F26-857C-4E35-BEFF-DD5ABE0B7AE5}" type="presOf" srcId="{80A1F86C-3C86-4D48-9883-A49A1DE047E5}" destId="{B0619678-71B5-42F5-AEA7-7FAB47E49F55}" srcOrd="0" destOrd="0" presId="urn:microsoft.com/office/officeart/2018/2/layout/IconCircleList"/>
    <dgm:cxn modelId="{9DAF832A-BD9E-4D6C-8560-3C06908D3387}" type="presOf" srcId="{71084A0A-2040-4068-AD13-71A73AB501DD}" destId="{1F77D94B-FA4B-48A6-9E65-786AAAA471DA}" srcOrd="0" destOrd="0" presId="urn:microsoft.com/office/officeart/2018/2/layout/IconCircleList"/>
    <dgm:cxn modelId="{4C090031-3211-4064-B8AB-2F06B70A5687}" type="presOf" srcId="{C7DBA354-6820-48F0-AA99-D723BD014E85}" destId="{47219221-FC8B-4FD2-BD37-076FE39B0C5E}" srcOrd="0" destOrd="0" presId="urn:microsoft.com/office/officeart/2018/2/layout/IconCircleList"/>
    <dgm:cxn modelId="{DB0A4331-7547-4BBD-B589-5848049A7A0B}" srcId="{80A1F86C-3C86-4D48-9883-A49A1DE047E5}" destId="{D8237788-A468-4982-81A2-6C0C1D9152BC}" srcOrd="2" destOrd="0" parTransId="{F122A779-6DAE-43FF-BBD8-C0BEB8A7C656}" sibTransId="{31619B4E-0FA5-4281-B00E-117F8319E434}"/>
    <dgm:cxn modelId="{83365233-F00B-4F2F-8B4E-11AD67F2EE52}" srcId="{80A1F86C-3C86-4D48-9883-A49A1DE047E5}" destId="{3148C7EA-87F7-487F-B134-6B6A6E3F572B}" srcOrd="1" destOrd="0" parTransId="{D0219508-D631-43FD-B88B-B4191639A797}" sibTransId="{96F762DF-4991-4B2C-874D-7747E184C0DC}"/>
    <dgm:cxn modelId="{0D378246-A033-41C3-B825-5B284E78BE41}" type="presOf" srcId="{D8237788-A468-4982-81A2-6C0C1D9152BC}" destId="{F3C401FE-E18D-48EC-BA97-F0EAA9C26E3E}" srcOrd="0" destOrd="0" presId="urn:microsoft.com/office/officeart/2018/2/layout/IconCircleList"/>
    <dgm:cxn modelId="{43061A88-C600-4350-AF0F-63DF89DFCC68}" srcId="{80A1F86C-3C86-4D48-9883-A49A1DE047E5}" destId="{D47453E4-7836-494A-8ECC-BCFD053F0126}" srcOrd="3" destOrd="0" parTransId="{45B6BE42-4D9C-4FBC-818F-D443F0CC4F6C}" sibTransId="{75204C7A-C260-4DD3-AC57-0998CC491071}"/>
    <dgm:cxn modelId="{0B8DC992-4A04-4B4B-84C1-9E6C6B0DA22A}" type="presOf" srcId="{96F762DF-4991-4B2C-874D-7747E184C0DC}" destId="{1FEA82AB-6EBB-4360-BAAA-4F394BB560A4}" srcOrd="0" destOrd="0" presId="urn:microsoft.com/office/officeart/2018/2/layout/IconCircleList"/>
    <dgm:cxn modelId="{C8E49999-12CB-46ED-A0AA-50E8A040E286}" type="presOf" srcId="{1C9A2242-8283-4600-B145-8494FC36D05A}" destId="{A44EF42B-3F1C-44E0-BACE-7B5A9777A2A1}" srcOrd="0" destOrd="0" presId="urn:microsoft.com/office/officeart/2018/2/layout/IconCircleList"/>
    <dgm:cxn modelId="{E270E0C7-3AA3-4B11-BD6A-D2320A3CEF82}" type="presOf" srcId="{31619B4E-0FA5-4281-B00E-117F8319E434}" destId="{F8804139-BBA7-4CE1-AC8F-57486F05AA0D}" srcOrd="0" destOrd="0" presId="urn:microsoft.com/office/officeart/2018/2/layout/IconCircleList"/>
    <dgm:cxn modelId="{5D5900CD-5715-4266-B9D8-FB4F1AD8985E}" srcId="{80A1F86C-3C86-4D48-9883-A49A1DE047E5}" destId="{71084A0A-2040-4068-AD13-71A73AB501DD}" srcOrd="0" destOrd="0" parTransId="{3459EC9F-332F-4B30-B691-8563A72B2EED}" sibTransId="{1C9A2242-8283-4600-B145-8494FC36D05A}"/>
    <dgm:cxn modelId="{07BF3AD0-F002-4E46-8D8D-3FD41F42B412}" type="presOf" srcId="{75204C7A-C260-4DD3-AC57-0998CC491071}" destId="{3C9C8BB0-21C9-4503-A933-4A70C233F2D2}" srcOrd="0" destOrd="0" presId="urn:microsoft.com/office/officeart/2018/2/layout/IconCircleList"/>
    <dgm:cxn modelId="{F2E39ED7-7076-4759-8551-F370A3F4332D}" srcId="{80A1F86C-3C86-4D48-9883-A49A1DE047E5}" destId="{C7DBA354-6820-48F0-AA99-D723BD014E85}" srcOrd="4" destOrd="0" parTransId="{6DD57CAD-742F-4EC3-8F45-1A7AEA8C66D2}" sibTransId="{C6F81092-83F8-412B-BD90-767B05B331DF}"/>
    <dgm:cxn modelId="{DEA6A9F5-783D-4104-88B1-920D854902BF}" type="presOf" srcId="{3148C7EA-87F7-487F-B134-6B6A6E3F572B}" destId="{0E548A88-42B2-4B37-96E0-C5C3E9A1FB73}" srcOrd="0" destOrd="0" presId="urn:microsoft.com/office/officeart/2018/2/layout/IconCircleList"/>
    <dgm:cxn modelId="{B7E37F37-C6C1-453C-BD0E-B283F53094AB}" type="presParOf" srcId="{B0619678-71B5-42F5-AEA7-7FAB47E49F55}" destId="{FCB5B46F-4A32-4D4A-AE52-4022CF49AEC0}" srcOrd="0" destOrd="0" presId="urn:microsoft.com/office/officeart/2018/2/layout/IconCircleList"/>
    <dgm:cxn modelId="{860D55E5-E0DB-4F86-A03E-3A7A9A1DEEC2}" type="presParOf" srcId="{FCB5B46F-4A32-4D4A-AE52-4022CF49AEC0}" destId="{A505C71D-0F17-4437-B6B5-55145DC5DA5D}" srcOrd="0" destOrd="0" presId="urn:microsoft.com/office/officeart/2018/2/layout/IconCircleList"/>
    <dgm:cxn modelId="{3DF5B338-E0E9-4796-B229-6EA63D12D08C}" type="presParOf" srcId="{A505C71D-0F17-4437-B6B5-55145DC5DA5D}" destId="{E7B48B3D-A7F6-463D-8127-CCA8DCA0973F}" srcOrd="0" destOrd="0" presId="urn:microsoft.com/office/officeart/2018/2/layout/IconCircleList"/>
    <dgm:cxn modelId="{1444034A-E531-4E5D-9C81-0A6F553A6743}" type="presParOf" srcId="{A505C71D-0F17-4437-B6B5-55145DC5DA5D}" destId="{599477CC-D88F-4AFC-83F3-27F84ACF3CD2}" srcOrd="1" destOrd="0" presId="urn:microsoft.com/office/officeart/2018/2/layout/IconCircleList"/>
    <dgm:cxn modelId="{ADBFFBB6-E82C-468E-8A20-E8709BEA5359}" type="presParOf" srcId="{A505C71D-0F17-4437-B6B5-55145DC5DA5D}" destId="{DD8F8BEC-374A-43D6-87D7-A46272E58BB3}" srcOrd="2" destOrd="0" presId="urn:microsoft.com/office/officeart/2018/2/layout/IconCircleList"/>
    <dgm:cxn modelId="{1572E6CB-FF26-44AA-9AF3-6D7B857361C5}" type="presParOf" srcId="{A505C71D-0F17-4437-B6B5-55145DC5DA5D}" destId="{1F77D94B-FA4B-48A6-9E65-786AAAA471DA}" srcOrd="3" destOrd="0" presId="urn:microsoft.com/office/officeart/2018/2/layout/IconCircleList"/>
    <dgm:cxn modelId="{34B00B6B-4DC7-4364-BEE4-F1BE0FD35AE9}" type="presParOf" srcId="{FCB5B46F-4A32-4D4A-AE52-4022CF49AEC0}" destId="{A44EF42B-3F1C-44E0-BACE-7B5A9777A2A1}" srcOrd="1" destOrd="0" presId="urn:microsoft.com/office/officeart/2018/2/layout/IconCircleList"/>
    <dgm:cxn modelId="{8A342B3D-61FE-4785-A07C-0117CDE737F4}" type="presParOf" srcId="{FCB5B46F-4A32-4D4A-AE52-4022CF49AEC0}" destId="{2C92332A-26F1-4E40-891C-8A6B0A9D6074}" srcOrd="2" destOrd="0" presId="urn:microsoft.com/office/officeart/2018/2/layout/IconCircleList"/>
    <dgm:cxn modelId="{B604B27B-AA05-4A46-A1C4-37BD2404B182}" type="presParOf" srcId="{2C92332A-26F1-4E40-891C-8A6B0A9D6074}" destId="{002A3FDB-33E2-4450-A74B-BD0AA1514549}" srcOrd="0" destOrd="0" presId="urn:microsoft.com/office/officeart/2018/2/layout/IconCircleList"/>
    <dgm:cxn modelId="{C9CE551B-AFE8-407A-867F-88997B202C3D}" type="presParOf" srcId="{2C92332A-26F1-4E40-891C-8A6B0A9D6074}" destId="{57D20607-4917-4B0C-9DBC-FA16FB788138}" srcOrd="1" destOrd="0" presId="urn:microsoft.com/office/officeart/2018/2/layout/IconCircleList"/>
    <dgm:cxn modelId="{64E348DF-A66E-4C4D-862E-30838088DBDD}" type="presParOf" srcId="{2C92332A-26F1-4E40-891C-8A6B0A9D6074}" destId="{6468A28D-B382-4D9D-8AE4-F5F5C30550FB}" srcOrd="2" destOrd="0" presId="urn:microsoft.com/office/officeart/2018/2/layout/IconCircleList"/>
    <dgm:cxn modelId="{E232C6A6-EE59-4233-B70F-8CDFD56EC7ED}" type="presParOf" srcId="{2C92332A-26F1-4E40-891C-8A6B0A9D6074}" destId="{0E548A88-42B2-4B37-96E0-C5C3E9A1FB73}" srcOrd="3" destOrd="0" presId="urn:microsoft.com/office/officeart/2018/2/layout/IconCircleList"/>
    <dgm:cxn modelId="{C62A0DF8-E541-4E3D-95C6-E1F069C3757C}" type="presParOf" srcId="{FCB5B46F-4A32-4D4A-AE52-4022CF49AEC0}" destId="{1FEA82AB-6EBB-4360-BAAA-4F394BB560A4}" srcOrd="3" destOrd="0" presId="urn:microsoft.com/office/officeart/2018/2/layout/IconCircleList"/>
    <dgm:cxn modelId="{7D36D2AB-EAEF-49E1-9584-BE574EAA54B3}" type="presParOf" srcId="{FCB5B46F-4A32-4D4A-AE52-4022CF49AEC0}" destId="{3B2AB304-A5A3-42CC-A1B4-D350898940EC}" srcOrd="4" destOrd="0" presId="urn:microsoft.com/office/officeart/2018/2/layout/IconCircleList"/>
    <dgm:cxn modelId="{7042A4BC-96E0-49F3-B4FC-AE76AD1BAD1D}" type="presParOf" srcId="{3B2AB304-A5A3-42CC-A1B4-D350898940EC}" destId="{2CA6F50C-082F-40C3-A3CF-A58307240981}" srcOrd="0" destOrd="0" presId="urn:microsoft.com/office/officeart/2018/2/layout/IconCircleList"/>
    <dgm:cxn modelId="{E06B267C-A0A8-4138-9786-829596D5C6DE}" type="presParOf" srcId="{3B2AB304-A5A3-42CC-A1B4-D350898940EC}" destId="{2B291AF7-FB26-4705-9AC6-0F17BC04F0A1}" srcOrd="1" destOrd="0" presId="urn:microsoft.com/office/officeart/2018/2/layout/IconCircleList"/>
    <dgm:cxn modelId="{FE7CE7BF-5076-45C7-8088-4F5E6B5BD6BC}" type="presParOf" srcId="{3B2AB304-A5A3-42CC-A1B4-D350898940EC}" destId="{B162AB51-FADD-4901-BCC8-07490C071F70}" srcOrd="2" destOrd="0" presId="urn:microsoft.com/office/officeart/2018/2/layout/IconCircleList"/>
    <dgm:cxn modelId="{87E5A02A-5819-4369-AA18-C8DA86060B72}" type="presParOf" srcId="{3B2AB304-A5A3-42CC-A1B4-D350898940EC}" destId="{F3C401FE-E18D-48EC-BA97-F0EAA9C26E3E}" srcOrd="3" destOrd="0" presId="urn:microsoft.com/office/officeart/2018/2/layout/IconCircleList"/>
    <dgm:cxn modelId="{9C448B1E-A71D-4BEB-B13D-9BB3F6F8E8F1}" type="presParOf" srcId="{FCB5B46F-4A32-4D4A-AE52-4022CF49AEC0}" destId="{F8804139-BBA7-4CE1-AC8F-57486F05AA0D}" srcOrd="5" destOrd="0" presId="urn:microsoft.com/office/officeart/2018/2/layout/IconCircleList"/>
    <dgm:cxn modelId="{547A8625-553F-4DEA-8116-E7F157434297}" type="presParOf" srcId="{FCB5B46F-4A32-4D4A-AE52-4022CF49AEC0}" destId="{8119745F-2180-4B1B-9049-01F99FC027B9}" srcOrd="6" destOrd="0" presId="urn:microsoft.com/office/officeart/2018/2/layout/IconCircleList"/>
    <dgm:cxn modelId="{FD047159-9FB4-4A5E-9C4A-5662795CDCEA}" type="presParOf" srcId="{8119745F-2180-4B1B-9049-01F99FC027B9}" destId="{F47C9C0E-5849-482F-A1FD-C906E2BDCB10}" srcOrd="0" destOrd="0" presId="urn:microsoft.com/office/officeart/2018/2/layout/IconCircleList"/>
    <dgm:cxn modelId="{405E655B-2A43-4AE4-8120-D5ABEC650D91}" type="presParOf" srcId="{8119745F-2180-4B1B-9049-01F99FC027B9}" destId="{57C71865-BF91-418E-BF13-328E403A505C}" srcOrd="1" destOrd="0" presId="urn:microsoft.com/office/officeart/2018/2/layout/IconCircleList"/>
    <dgm:cxn modelId="{9B8EFE31-9458-4DAB-B32C-AE6141FB3E90}" type="presParOf" srcId="{8119745F-2180-4B1B-9049-01F99FC027B9}" destId="{7F571008-F970-4E8A-8D00-13A189952E46}" srcOrd="2" destOrd="0" presId="urn:microsoft.com/office/officeart/2018/2/layout/IconCircleList"/>
    <dgm:cxn modelId="{006687C4-3E27-4A6F-8C34-27BD01E18994}" type="presParOf" srcId="{8119745F-2180-4B1B-9049-01F99FC027B9}" destId="{0F336D4D-1BCA-4BF3-8CC0-C2490CABD2BC}" srcOrd="3" destOrd="0" presId="urn:microsoft.com/office/officeart/2018/2/layout/IconCircleList"/>
    <dgm:cxn modelId="{19B9B1CE-8E45-48A9-85DB-C7E08E4955A3}" type="presParOf" srcId="{FCB5B46F-4A32-4D4A-AE52-4022CF49AEC0}" destId="{3C9C8BB0-21C9-4503-A933-4A70C233F2D2}" srcOrd="7" destOrd="0" presId="urn:microsoft.com/office/officeart/2018/2/layout/IconCircleList"/>
    <dgm:cxn modelId="{ACF3CFF6-8C4B-4265-A93F-128E5A3C66C6}" type="presParOf" srcId="{FCB5B46F-4A32-4D4A-AE52-4022CF49AEC0}" destId="{257A75A7-9C6F-40E7-91DC-8F17A48A5FA0}" srcOrd="8" destOrd="0" presId="urn:microsoft.com/office/officeart/2018/2/layout/IconCircleList"/>
    <dgm:cxn modelId="{2042D4C3-08D5-452C-B55E-E4AF0B49889C}" type="presParOf" srcId="{257A75A7-9C6F-40E7-91DC-8F17A48A5FA0}" destId="{3A570A11-0833-4737-9EE9-5475D21F34AD}" srcOrd="0" destOrd="0" presId="urn:microsoft.com/office/officeart/2018/2/layout/IconCircleList"/>
    <dgm:cxn modelId="{AF61AB08-50DB-4F4A-B2AF-5C7736CBE6C7}" type="presParOf" srcId="{257A75A7-9C6F-40E7-91DC-8F17A48A5FA0}" destId="{6E89B6C7-3FD1-4B26-8EF8-BF3BE971AF6D}" srcOrd="1" destOrd="0" presId="urn:microsoft.com/office/officeart/2018/2/layout/IconCircleList"/>
    <dgm:cxn modelId="{B629C1F2-820D-44E8-890C-90E1EC903081}" type="presParOf" srcId="{257A75A7-9C6F-40E7-91DC-8F17A48A5FA0}" destId="{BBC4BB67-327C-4191-85BE-E16B3B7CD215}" srcOrd="2" destOrd="0" presId="urn:microsoft.com/office/officeart/2018/2/layout/IconCircleList"/>
    <dgm:cxn modelId="{89072DB0-0843-4365-994F-57A6BF4F1557}" type="presParOf" srcId="{257A75A7-9C6F-40E7-91DC-8F17A48A5FA0}" destId="{47219221-FC8B-4FD2-BD37-076FE39B0C5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A7B09B-4AC9-4F71-AED5-7F190227FE0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142EE3-C843-43C3-A69D-E3BF906E57EC}">
      <dgm:prSet/>
      <dgm:spPr/>
      <dgm:t>
        <a:bodyPr/>
        <a:lstStyle/>
        <a:p>
          <a:r>
            <a:rPr lang="en-US" dirty="0"/>
            <a:t>Mentions that the model can be generalized but provides no theoretical or simulated framework to further extend the model.</a:t>
          </a:r>
        </a:p>
      </dgm:t>
    </dgm:pt>
    <dgm:pt modelId="{1DA4AEB9-2D3B-4CB8-8DD0-609F97F5F8B3}" type="parTrans" cxnId="{8ABC0D02-C55B-41AD-AD45-9C4ADF0E5711}">
      <dgm:prSet/>
      <dgm:spPr/>
      <dgm:t>
        <a:bodyPr/>
        <a:lstStyle/>
        <a:p>
          <a:endParaRPr lang="en-US"/>
        </a:p>
      </dgm:t>
    </dgm:pt>
    <dgm:pt modelId="{1FBE39CC-F07B-421A-930D-09A5E69151F5}" type="sibTrans" cxnId="{8ABC0D02-C55B-41AD-AD45-9C4ADF0E5711}">
      <dgm:prSet/>
      <dgm:spPr/>
      <dgm:t>
        <a:bodyPr/>
        <a:lstStyle/>
        <a:p>
          <a:endParaRPr lang="en-US"/>
        </a:p>
      </dgm:t>
    </dgm:pt>
    <dgm:pt modelId="{F2BDA18E-FF8D-47F9-8156-37BE915D7835}">
      <dgm:prSet/>
      <dgm:spPr/>
      <dgm:t>
        <a:bodyPr/>
        <a:lstStyle/>
        <a:p>
          <a:r>
            <a:rPr lang="en-US" dirty="0"/>
            <a:t>SKPD describes overlap between SKPD and CNN, but considers region convolutions but not necessarily pixel/voxel convolutions.</a:t>
          </a:r>
        </a:p>
      </dgm:t>
    </dgm:pt>
    <dgm:pt modelId="{89769B1F-D140-41E7-B923-D03745856638}" type="parTrans" cxnId="{BBEBA694-9CC2-4B63-B0DA-4C6E227B66E6}">
      <dgm:prSet/>
      <dgm:spPr/>
      <dgm:t>
        <a:bodyPr/>
        <a:lstStyle/>
        <a:p>
          <a:endParaRPr lang="en-US"/>
        </a:p>
      </dgm:t>
    </dgm:pt>
    <dgm:pt modelId="{61E1FC4D-8F5B-4E51-9289-FDE5EEF61EC0}" type="sibTrans" cxnId="{BBEBA694-9CC2-4B63-B0DA-4C6E227B66E6}">
      <dgm:prSet/>
      <dgm:spPr/>
      <dgm:t>
        <a:bodyPr/>
        <a:lstStyle/>
        <a:p>
          <a:endParaRPr lang="en-US"/>
        </a:p>
      </dgm:t>
    </dgm:pt>
    <dgm:pt modelId="{9C228AD1-389E-435E-9D47-9AB0F255CE6C}">
      <dgm:prSet/>
      <dgm:spPr/>
      <dgm:t>
        <a:bodyPr/>
        <a:lstStyle/>
        <a:p>
          <a:r>
            <a:rPr lang="en-US" dirty="0"/>
            <a:t>SKPD allows for both L1 and L2 regularization. L1 appears to be more beneficial for C to eliminate the effect of some coefficients in the C matrix to reduce the dimension and identify regions more sharply.</a:t>
          </a:r>
        </a:p>
      </dgm:t>
    </dgm:pt>
    <dgm:pt modelId="{FA349305-B3EC-42B8-A383-7F786FE36F96}" type="parTrans" cxnId="{A950C0DE-AE1F-4BFB-8445-53463AE9D667}">
      <dgm:prSet/>
      <dgm:spPr/>
      <dgm:t>
        <a:bodyPr/>
        <a:lstStyle/>
        <a:p>
          <a:endParaRPr lang="en-US"/>
        </a:p>
      </dgm:t>
    </dgm:pt>
    <dgm:pt modelId="{492E183B-13AC-44A8-912C-74F5FCF936C2}" type="sibTrans" cxnId="{A950C0DE-AE1F-4BFB-8445-53463AE9D667}">
      <dgm:prSet/>
      <dgm:spPr/>
      <dgm:t>
        <a:bodyPr/>
        <a:lstStyle/>
        <a:p>
          <a:endParaRPr lang="en-US"/>
        </a:p>
      </dgm:t>
    </dgm:pt>
    <dgm:pt modelId="{F07721A5-2F8E-4E04-9C8A-23E084E46499}" type="pres">
      <dgm:prSet presAssocID="{DEA7B09B-4AC9-4F71-AED5-7F190227FE0A}" presName="root" presStyleCnt="0">
        <dgm:presLayoutVars>
          <dgm:dir/>
          <dgm:resizeHandles val="exact"/>
        </dgm:presLayoutVars>
      </dgm:prSet>
      <dgm:spPr/>
    </dgm:pt>
    <dgm:pt modelId="{9829A867-D7C9-4132-9CEE-F90C9F980CB9}" type="pres">
      <dgm:prSet presAssocID="{A9142EE3-C843-43C3-A69D-E3BF906E57EC}" presName="compNode" presStyleCnt="0"/>
      <dgm:spPr/>
    </dgm:pt>
    <dgm:pt modelId="{B838A23D-47AF-4A69-8B75-40FDA8543100}" type="pres">
      <dgm:prSet presAssocID="{A9142EE3-C843-43C3-A69D-E3BF906E57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CC67F6E-2C24-4038-A542-5574DD5B3D69}" type="pres">
      <dgm:prSet presAssocID="{A9142EE3-C843-43C3-A69D-E3BF906E57EC}" presName="spaceRect" presStyleCnt="0"/>
      <dgm:spPr/>
    </dgm:pt>
    <dgm:pt modelId="{5EB713B4-79DD-4947-B4E7-9879CB9D4CA2}" type="pres">
      <dgm:prSet presAssocID="{A9142EE3-C843-43C3-A69D-E3BF906E57EC}" presName="textRect" presStyleLbl="revTx" presStyleIdx="0" presStyleCnt="3">
        <dgm:presLayoutVars>
          <dgm:chMax val="1"/>
          <dgm:chPref val="1"/>
        </dgm:presLayoutVars>
      </dgm:prSet>
      <dgm:spPr/>
    </dgm:pt>
    <dgm:pt modelId="{9ECD99AB-5ACD-48EB-8C4D-5E8F1545EE53}" type="pres">
      <dgm:prSet presAssocID="{1FBE39CC-F07B-421A-930D-09A5E69151F5}" presName="sibTrans" presStyleCnt="0"/>
      <dgm:spPr/>
    </dgm:pt>
    <dgm:pt modelId="{4F7581E5-2771-4C25-9495-353F22AD117A}" type="pres">
      <dgm:prSet presAssocID="{F2BDA18E-FF8D-47F9-8156-37BE915D7835}" presName="compNode" presStyleCnt="0"/>
      <dgm:spPr/>
    </dgm:pt>
    <dgm:pt modelId="{C54E54FE-EC5B-43F0-A3F4-724FFE104820}" type="pres">
      <dgm:prSet presAssocID="{F2BDA18E-FF8D-47F9-8156-37BE915D78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62614DB9-665B-40EC-8385-B12A084F4CF7}" type="pres">
      <dgm:prSet presAssocID="{F2BDA18E-FF8D-47F9-8156-37BE915D7835}" presName="spaceRect" presStyleCnt="0"/>
      <dgm:spPr/>
    </dgm:pt>
    <dgm:pt modelId="{B776B738-645F-4BA3-AD4C-4C378C8FF4D6}" type="pres">
      <dgm:prSet presAssocID="{F2BDA18E-FF8D-47F9-8156-37BE915D7835}" presName="textRect" presStyleLbl="revTx" presStyleIdx="1" presStyleCnt="3">
        <dgm:presLayoutVars>
          <dgm:chMax val="1"/>
          <dgm:chPref val="1"/>
        </dgm:presLayoutVars>
      </dgm:prSet>
      <dgm:spPr/>
    </dgm:pt>
    <dgm:pt modelId="{23F4EC63-2EEF-4A14-BDD6-B90F3A48F340}" type="pres">
      <dgm:prSet presAssocID="{61E1FC4D-8F5B-4E51-9289-FDE5EEF61EC0}" presName="sibTrans" presStyleCnt="0"/>
      <dgm:spPr/>
    </dgm:pt>
    <dgm:pt modelId="{1729D764-0734-462D-B476-8E4F86E586D5}" type="pres">
      <dgm:prSet presAssocID="{9C228AD1-389E-435E-9D47-9AB0F255CE6C}" presName="compNode" presStyleCnt="0"/>
      <dgm:spPr/>
    </dgm:pt>
    <dgm:pt modelId="{C6D2155C-26C4-45D7-B37F-C6F0046D2FB9}" type="pres">
      <dgm:prSet presAssocID="{9C228AD1-389E-435E-9D47-9AB0F255CE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F86FE6B-6ACE-4815-8929-925F12639EAB}" type="pres">
      <dgm:prSet presAssocID="{9C228AD1-389E-435E-9D47-9AB0F255CE6C}" presName="spaceRect" presStyleCnt="0"/>
      <dgm:spPr/>
    </dgm:pt>
    <dgm:pt modelId="{B310AC7D-278C-4DD8-9E1A-90615CC375D7}" type="pres">
      <dgm:prSet presAssocID="{9C228AD1-389E-435E-9D47-9AB0F255CE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BC0D02-C55B-41AD-AD45-9C4ADF0E5711}" srcId="{DEA7B09B-4AC9-4F71-AED5-7F190227FE0A}" destId="{A9142EE3-C843-43C3-A69D-E3BF906E57EC}" srcOrd="0" destOrd="0" parTransId="{1DA4AEB9-2D3B-4CB8-8DD0-609F97F5F8B3}" sibTransId="{1FBE39CC-F07B-421A-930D-09A5E69151F5}"/>
    <dgm:cxn modelId="{16128E29-256F-4749-B93A-6CEB22A77600}" type="presOf" srcId="{DEA7B09B-4AC9-4F71-AED5-7F190227FE0A}" destId="{F07721A5-2F8E-4E04-9C8A-23E084E46499}" srcOrd="0" destOrd="0" presId="urn:microsoft.com/office/officeart/2018/2/layout/IconLabelList"/>
    <dgm:cxn modelId="{AFCDBE2B-A69C-4070-9822-1861CB8F4DFB}" type="presOf" srcId="{9C228AD1-389E-435E-9D47-9AB0F255CE6C}" destId="{B310AC7D-278C-4DD8-9E1A-90615CC375D7}" srcOrd="0" destOrd="0" presId="urn:microsoft.com/office/officeart/2018/2/layout/IconLabelList"/>
    <dgm:cxn modelId="{39B2F636-8183-4E8A-8628-F3DEE0C5F133}" type="presOf" srcId="{A9142EE3-C843-43C3-A69D-E3BF906E57EC}" destId="{5EB713B4-79DD-4947-B4E7-9879CB9D4CA2}" srcOrd="0" destOrd="0" presId="urn:microsoft.com/office/officeart/2018/2/layout/IconLabelList"/>
    <dgm:cxn modelId="{BBEBA694-9CC2-4B63-B0DA-4C6E227B66E6}" srcId="{DEA7B09B-4AC9-4F71-AED5-7F190227FE0A}" destId="{F2BDA18E-FF8D-47F9-8156-37BE915D7835}" srcOrd="1" destOrd="0" parTransId="{89769B1F-D140-41E7-B923-D03745856638}" sibTransId="{61E1FC4D-8F5B-4E51-9289-FDE5EEF61EC0}"/>
    <dgm:cxn modelId="{A950C0DE-AE1F-4BFB-8445-53463AE9D667}" srcId="{DEA7B09B-4AC9-4F71-AED5-7F190227FE0A}" destId="{9C228AD1-389E-435E-9D47-9AB0F255CE6C}" srcOrd="2" destOrd="0" parTransId="{FA349305-B3EC-42B8-A383-7F786FE36F96}" sibTransId="{492E183B-13AC-44A8-912C-74F5FCF936C2}"/>
    <dgm:cxn modelId="{F328D9F3-E654-478B-B643-2659A590BA2E}" type="presOf" srcId="{F2BDA18E-FF8D-47F9-8156-37BE915D7835}" destId="{B776B738-645F-4BA3-AD4C-4C378C8FF4D6}" srcOrd="0" destOrd="0" presId="urn:microsoft.com/office/officeart/2018/2/layout/IconLabelList"/>
    <dgm:cxn modelId="{A6825EFD-8589-4A21-BCF0-237AC141B900}" type="presParOf" srcId="{F07721A5-2F8E-4E04-9C8A-23E084E46499}" destId="{9829A867-D7C9-4132-9CEE-F90C9F980CB9}" srcOrd="0" destOrd="0" presId="urn:microsoft.com/office/officeart/2018/2/layout/IconLabelList"/>
    <dgm:cxn modelId="{ABA0A49E-D8CF-4E6B-9D7F-0D8DC83A7E6E}" type="presParOf" srcId="{9829A867-D7C9-4132-9CEE-F90C9F980CB9}" destId="{B838A23D-47AF-4A69-8B75-40FDA8543100}" srcOrd="0" destOrd="0" presId="urn:microsoft.com/office/officeart/2018/2/layout/IconLabelList"/>
    <dgm:cxn modelId="{B6E39161-B5C7-4F8A-85A9-B4E620B2C500}" type="presParOf" srcId="{9829A867-D7C9-4132-9CEE-F90C9F980CB9}" destId="{DCC67F6E-2C24-4038-A542-5574DD5B3D69}" srcOrd="1" destOrd="0" presId="urn:microsoft.com/office/officeart/2018/2/layout/IconLabelList"/>
    <dgm:cxn modelId="{A3A4FB67-0414-42EF-B4F1-DEF6967F95DB}" type="presParOf" srcId="{9829A867-D7C9-4132-9CEE-F90C9F980CB9}" destId="{5EB713B4-79DD-4947-B4E7-9879CB9D4CA2}" srcOrd="2" destOrd="0" presId="urn:microsoft.com/office/officeart/2018/2/layout/IconLabelList"/>
    <dgm:cxn modelId="{753F150C-6AD0-405F-A38C-70E678DADCA1}" type="presParOf" srcId="{F07721A5-2F8E-4E04-9C8A-23E084E46499}" destId="{9ECD99AB-5ACD-48EB-8C4D-5E8F1545EE53}" srcOrd="1" destOrd="0" presId="urn:microsoft.com/office/officeart/2018/2/layout/IconLabelList"/>
    <dgm:cxn modelId="{FE1465F3-35F9-4EBF-9F49-C83D5F6DA051}" type="presParOf" srcId="{F07721A5-2F8E-4E04-9C8A-23E084E46499}" destId="{4F7581E5-2771-4C25-9495-353F22AD117A}" srcOrd="2" destOrd="0" presId="urn:microsoft.com/office/officeart/2018/2/layout/IconLabelList"/>
    <dgm:cxn modelId="{05538EA1-8A08-4F48-AA68-A4227DC7DD1E}" type="presParOf" srcId="{4F7581E5-2771-4C25-9495-353F22AD117A}" destId="{C54E54FE-EC5B-43F0-A3F4-724FFE104820}" srcOrd="0" destOrd="0" presId="urn:microsoft.com/office/officeart/2018/2/layout/IconLabelList"/>
    <dgm:cxn modelId="{E9B7801B-7502-48AD-83F4-6210188E94C4}" type="presParOf" srcId="{4F7581E5-2771-4C25-9495-353F22AD117A}" destId="{62614DB9-665B-40EC-8385-B12A084F4CF7}" srcOrd="1" destOrd="0" presId="urn:microsoft.com/office/officeart/2018/2/layout/IconLabelList"/>
    <dgm:cxn modelId="{6A74619A-D3A3-418F-AC72-702CCE125651}" type="presParOf" srcId="{4F7581E5-2771-4C25-9495-353F22AD117A}" destId="{B776B738-645F-4BA3-AD4C-4C378C8FF4D6}" srcOrd="2" destOrd="0" presId="urn:microsoft.com/office/officeart/2018/2/layout/IconLabelList"/>
    <dgm:cxn modelId="{2F3FDE7E-AEA6-4D25-B513-797FDD2161AC}" type="presParOf" srcId="{F07721A5-2F8E-4E04-9C8A-23E084E46499}" destId="{23F4EC63-2EEF-4A14-BDD6-B90F3A48F340}" srcOrd="3" destOrd="0" presId="urn:microsoft.com/office/officeart/2018/2/layout/IconLabelList"/>
    <dgm:cxn modelId="{39FC5953-EDBA-4186-91E1-A8B17F45153E}" type="presParOf" srcId="{F07721A5-2F8E-4E04-9C8A-23E084E46499}" destId="{1729D764-0734-462D-B476-8E4F86E586D5}" srcOrd="4" destOrd="0" presId="urn:microsoft.com/office/officeart/2018/2/layout/IconLabelList"/>
    <dgm:cxn modelId="{27EC0244-483A-4B37-80B3-EAF90D8ABA43}" type="presParOf" srcId="{1729D764-0734-462D-B476-8E4F86E586D5}" destId="{C6D2155C-26C4-45D7-B37F-C6F0046D2FB9}" srcOrd="0" destOrd="0" presId="urn:microsoft.com/office/officeart/2018/2/layout/IconLabelList"/>
    <dgm:cxn modelId="{A3840E3B-B87D-4201-8B0D-FCBB0F04EF19}" type="presParOf" srcId="{1729D764-0734-462D-B476-8E4F86E586D5}" destId="{AF86FE6B-6ACE-4815-8929-925F12639EAB}" srcOrd="1" destOrd="0" presId="urn:microsoft.com/office/officeart/2018/2/layout/IconLabelList"/>
    <dgm:cxn modelId="{17D6EE43-1AEB-4C08-9077-ADEEBFE8ED3B}" type="presParOf" srcId="{1729D764-0734-462D-B476-8E4F86E586D5}" destId="{B310AC7D-278C-4DD8-9E1A-90615CC375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71E839-DCEB-40CF-BE8F-9FBFFDBCED5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2E41F00-9A3B-4F02-B7BF-B8566A051D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is room to leverage some of the pre-processing steps from CNN within the framework of the SKPD model.</a:t>
          </a:r>
        </a:p>
      </dgm:t>
    </dgm:pt>
    <dgm:pt modelId="{1EBF0BE7-236C-483E-A2CC-BCDBB7DC0C62}" type="parTrans" cxnId="{DB034902-1385-4CF3-9D3A-5B6F14C15498}">
      <dgm:prSet/>
      <dgm:spPr/>
      <dgm:t>
        <a:bodyPr/>
        <a:lstStyle/>
        <a:p>
          <a:endParaRPr lang="en-US"/>
        </a:p>
      </dgm:t>
    </dgm:pt>
    <dgm:pt modelId="{7E0B6B54-FEC7-4177-85FF-9C74E709A9D8}" type="sibTrans" cxnId="{DB034902-1385-4CF3-9D3A-5B6F14C1549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CF8BED-4311-4C2B-963C-6A78564483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 such the filtering component can be used similar to the convolutional components in CNN, but is reproducible</a:t>
          </a:r>
        </a:p>
      </dgm:t>
    </dgm:pt>
    <dgm:pt modelId="{F5B5C44F-3D7C-4319-92E8-892E9B9C5C61}" type="parTrans" cxnId="{A50C2667-2874-47DD-BE73-7D71C7476D3D}">
      <dgm:prSet/>
      <dgm:spPr/>
      <dgm:t>
        <a:bodyPr/>
        <a:lstStyle/>
        <a:p>
          <a:endParaRPr lang="en-US"/>
        </a:p>
      </dgm:t>
    </dgm:pt>
    <dgm:pt modelId="{66642B0D-C828-4DA2-81F8-952805497CA3}" type="sibTrans" cxnId="{A50C2667-2874-47DD-BE73-7D71C7476D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0F9C88-A9F1-41F1-9A79-D3CF00D025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Convolutions can be used as part of a pre-processing step or within the model to model the behavior.</a:t>
          </a:r>
        </a:p>
      </dgm:t>
    </dgm:pt>
    <dgm:pt modelId="{C03A1325-4893-4111-8872-251643F03BFA}" type="parTrans" cxnId="{60A8E1DB-D91D-4D25-8231-85C0AB13D2A2}">
      <dgm:prSet/>
      <dgm:spPr/>
      <dgm:t>
        <a:bodyPr/>
        <a:lstStyle/>
        <a:p>
          <a:endParaRPr lang="en-US"/>
        </a:p>
      </dgm:t>
    </dgm:pt>
    <dgm:pt modelId="{D808A23F-AE10-47C3-B000-E21F1680D879}" type="sibTrans" cxnId="{60A8E1DB-D91D-4D25-8231-85C0AB13D2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2F180D1-A190-4E49-B4E8-A938838A8C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leaves interpretable results that may be able to provide similar accuracy of CNN</a:t>
          </a:r>
        </a:p>
      </dgm:t>
    </dgm:pt>
    <dgm:pt modelId="{76CF6EB7-DA1F-41E1-88EC-BE4B6BFD0503}" type="parTrans" cxnId="{859329A6-501B-489A-AF30-9A98E5478E4F}">
      <dgm:prSet/>
      <dgm:spPr/>
      <dgm:t>
        <a:bodyPr/>
        <a:lstStyle/>
        <a:p>
          <a:endParaRPr lang="en-US"/>
        </a:p>
      </dgm:t>
    </dgm:pt>
    <dgm:pt modelId="{E81256F1-A3A2-4B4A-80FB-6EAD82506081}" type="sibTrans" cxnId="{859329A6-501B-489A-AF30-9A98E5478E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A3139D-7836-4F0C-86FC-7F46897985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output can be seen on existing images to evaluate.</a:t>
          </a:r>
        </a:p>
      </dgm:t>
    </dgm:pt>
    <dgm:pt modelId="{7471CBD7-36DB-4A19-9E55-7D75EF3F07E3}" type="parTrans" cxnId="{C390903A-E315-48B7-B4AC-DBBF2FB7CBD5}">
      <dgm:prSet/>
      <dgm:spPr/>
      <dgm:t>
        <a:bodyPr/>
        <a:lstStyle/>
        <a:p>
          <a:endParaRPr lang="en-US"/>
        </a:p>
      </dgm:t>
    </dgm:pt>
    <dgm:pt modelId="{1E7C7B6F-120D-4040-8D9B-72BF671B1633}" type="sibTrans" cxnId="{C390903A-E315-48B7-B4AC-DBBF2FB7CBD5}">
      <dgm:prSet/>
      <dgm:spPr/>
      <dgm:t>
        <a:bodyPr/>
        <a:lstStyle/>
        <a:p>
          <a:endParaRPr lang="en-US"/>
        </a:p>
      </dgm:t>
    </dgm:pt>
    <dgm:pt modelId="{06A0D2B7-CCFF-4CF4-ACED-AA1994362774}" type="pres">
      <dgm:prSet presAssocID="{5D71E839-DCEB-40CF-BE8F-9FBFFDBCED56}" presName="root" presStyleCnt="0">
        <dgm:presLayoutVars>
          <dgm:dir/>
          <dgm:resizeHandles val="exact"/>
        </dgm:presLayoutVars>
      </dgm:prSet>
      <dgm:spPr/>
    </dgm:pt>
    <dgm:pt modelId="{E06FB25E-7A63-4A35-9B17-6522D2040D62}" type="pres">
      <dgm:prSet presAssocID="{5D71E839-DCEB-40CF-BE8F-9FBFFDBCED56}" presName="container" presStyleCnt="0">
        <dgm:presLayoutVars>
          <dgm:dir/>
          <dgm:resizeHandles val="exact"/>
        </dgm:presLayoutVars>
      </dgm:prSet>
      <dgm:spPr/>
    </dgm:pt>
    <dgm:pt modelId="{D8972652-7F79-4E99-AD62-342E64F892F2}" type="pres">
      <dgm:prSet presAssocID="{92E41F00-9A3B-4F02-B7BF-B8566A051D56}" presName="compNode" presStyleCnt="0"/>
      <dgm:spPr/>
    </dgm:pt>
    <dgm:pt modelId="{3CB1495A-45C7-4363-A977-ED7ADBFD56BD}" type="pres">
      <dgm:prSet presAssocID="{92E41F00-9A3B-4F02-B7BF-B8566A051D56}" presName="iconBgRect" presStyleLbl="bgShp" presStyleIdx="0" presStyleCnt="5"/>
      <dgm:spPr/>
    </dgm:pt>
    <dgm:pt modelId="{E491EA6E-617D-4595-A539-9386D0CDD5E3}" type="pres">
      <dgm:prSet presAssocID="{92E41F00-9A3B-4F02-B7BF-B8566A051D5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C004B5C4-D667-4EA3-8DDA-3DCD66466F7D}" type="pres">
      <dgm:prSet presAssocID="{92E41F00-9A3B-4F02-B7BF-B8566A051D56}" presName="spaceRect" presStyleCnt="0"/>
      <dgm:spPr/>
    </dgm:pt>
    <dgm:pt modelId="{7EF8E94C-B8A4-49B3-B721-6BE13A7DF292}" type="pres">
      <dgm:prSet presAssocID="{92E41F00-9A3B-4F02-B7BF-B8566A051D56}" presName="textRect" presStyleLbl="revTx" presStyleIdx="0" presStyleCnt="5">
        <dgm:presLayoutVars>
          <dgm:chMax val="1"/>
          <dgm:chPref val="1"/>
        </dgm:presLayoutVars>
      </dgm:prSet>
      <dgm:spPr/>
    </dgm:pt>
    <dgm:pt modelId="{CC4F4265-5474-46F4-A51C-A0FD47A2D076}" type="pres">
      <dgm:prSet presAssocID="{7E0B6B54-FEC7-4177-85FF-9C74E709A9D8}" presName="sibTrans" presStyleLbl="sibTrans2D1" presStyleIdx="0" presStyleCnt="0"/>
      <dgm:spPr/>
    </dgm:pt>
    <dgm:pt modelId="{0207DFFD-00F9-4354-AA50-5754AC9F1224}" type="pres">
      <dgm:prSet presAssocID="{B0CF8BED-4311-4C2B-963C-6A78564483CE}" presName="compNode" presStyleCnt="0"/>
      <dgm:spPr/>
    </dgm:pt>
    <dgm:pt modelId="{24A6F605-FED3-4ED5-9A9B-C97818C81EF6}" type="pres">
      <dgm:prSet presAssocID="{B0CF8BED-4311-4C2B-963C-6A78564483CE}" presName="iconBgRect" presStyleLbl="bgShp" presStyleIdx="1" presStyleCnt="5"/>
      <dgm:spPr/>
    </dgm:pt>
    <dgm:pt modelId="{25F31621-CEA9-4F3F-96E6-D144F0E19F4E}" type="pres">
      <dgm:prSet presAssocID="{B0CF8BED-4311-4C2B-963C-6A78564483C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6A79B63-B7A8-431B-8B1F-66FB0E072180}" type="pres">
      <dgm:prSet presAssocID="{B0CF8BED-4311-4C2B-963C-6A78564483CE}" presName="spaceRect" presStyleCnt="0"/>
      <dgm:spPr/>
    </dgm:pt>
    <dgm:pt modelId="{EA0BA51B-6C7D-4D50-913A-A6A549BD87BB}" type="pres">
      <dgm:prSet presAssocID="{B0CF8BED-4311-4C2B-963C-6A78564483CE}" presName="textRect" presStyleLbl="revTx" presStyleIdx="1" presStyleCnt="5">
        <dgm:presLayoutVars>
          <dgm:chMax val="1"/>
          <dgm:chPref val="1"/>
        </dgm:presLayoutVars>
      </dgm:prSet>
      <dgm:spPr/>
    </dgm:pt>
    <dgm:pt modelId="{42DA6AEC-58C8-4D99-8177-D8C867BE0018}" type="pres">
      <dgm:prSet presAssocID="{66642B0D-C828-4DA2-81F8-952805497CA3}" presName="sibTrans" presStyleLbl="sibTrans2D1" presStyleIdx="0" presStyleCnt="0"/>
      <dgm:spPr/>
    </dgm:pt>
    <dgm:pt modelId="{E6320035-41C4-4BDC-88DB-BC98F9508585}" type="pres">
      <dgm:prSet presAssocID="{F00F9C88-A9F1-41F1-9A79-D3CF00D0255A}" presName="compNode" presStyleCnt="0"/>
      <dgm:spPr/>
    </dgm:pt>
    <dgm:pt modelId="{07F29C87-9FC2-4163-B9ED-0593B53166DB}" type="pres">
      <dgm:prSet presAssocID="{F00F9C88-A9F1-41F1-9A79-D3CF00D0255A}" presName="iconBgRect" presStyleLbl="bgShp" presStyleIdx="2" presStyleCnt="5"/>
      <dgm:spPr/>
    </dgm:pt>
    <dgm:pt modelId="{EAA3BDA5-137C-471D-9E79-21B72E0610A7}" type="pres">
      <dgm:prSet presAssocID="{F00F9C88-A9F1-41F1-9A79-D3CF00D0255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BC6957B-5490-46F6-8F2F-70E79FAFF4F1}" type="pres">
      <dgm:prSet presAssocID="{F00F9C88-A9F1-41F1-9A79-D3CF00D0255A}" presName="spaceRect" presStyleCnt="0"/>
      <dgm:spPr/>
    </dgm:pt>
    <dgm:pt modelId="{ACCA19BE-8B55-46EB-A741-CB51363BFA59}" type="pres">
      <dgm:prSet presAssocID="{F00F9C88-A9F1-41F1-9A79-D3CF00D0255A}" presName="textRect" presStyleLbl="revTx" presStyleIdx="2" presStyleCnt="5">
        <dgm:presLayoutVars>
          <dgm:chMax val="1"/>
          <dgm:chPref val="1"/>
        </dgm:presLayoutVars>
      </dgm:prSet>
      <dgm:spPr/>
    </dgm:pt>
    <dgm:pt modelId="{E4D7154D-BEA8-4682-8034-C8524C7E3DB4}" type="pres">
      <dgm:prSet presAssocID="{D808A23F-AE10-47C3-B000-E21F1680D879}" presName="sibTrans" presStyleLbl="sibTrans2D1" presStyleIdx="0" presStyleCnt="0"/>
      <dgm:spPr/>
    </dgm:pt>
    <dgm:pt modelId="{8CC53F67-795E-41D6-BB87-AC7DAF958DA5}" type="pres">
      <dgm:prSet presAssocID="{02F180D1-A190-4E49-B4E8-A938838A8C9C}" presName="compNode" presStyleCnt="0"/>
      <dgm:spPr/>
    </dgm:pt>
    <dgm:pt modelId="{DCDF13D0-E90A-4583-86D2-29CE2E270101}" type="pres">
      <dgm:prSet presAssocID="{02F180D1-A190-4E49-B4E8-A938838A8C9C}" presName="iconBgRect" presStyleLbl="bgShp" presStyleIdx="3" presStyleCnt="5"/>
      <dgm:spPr/>
    </dgm:pt>
    <dgm:pt modelId="{8C1AFF8E-B7AC-4421-8704-F5B00AD7E6D5}" type="pres">
      <dgm:prSet presAssocID="{02F180D1-A190-4E49-B4E8-A938838A8C9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7A6D1C7-1811-4728-AC6F-C7D69F18988E}" type="pres">
      <dgm:prSet presAssocID="{02F180D1-A190-4E49-B4E8-A938838A8C9C}" presName="spaceRect" presStyleCnt="0"/>
      <dgm:spPr/>
    </dgm:pt>
    <dgm:pt modelId="{8D648868-7348-4784-978B-B4DA197C2862}" type="pres">
      <dgm:prSet presAssocID="{02F180D1-A190-4E49-B4E8-A938838A8C9C}" presName="textRect" presStyleLbl="revTx" presStyleIdx="3" presStyleCnt="5">
        <dgm:presLayoutVars>
          <dgm:chMax val="1"/>
          <dgm:chPref val="1"/>
        </dgm:presLayoutVars>
      </dgm:prSet>
      <dgm:spPr/>
    </dgm:pt>
    <dgm:pt modelId="{99E0CC1F-B13C-43EF-BED8-BE7172A06E2A}" type="pres">
      <dgm:prSet presAssocID="{E81256F1-A3A2-4B4A-80FB-6EAD82506081}" presName="sibTrans" presStyleLbl="sibTrans2D1" presStyleIdx="0" presStyleCnt="0"/>
      <dgm:spPr/>
    </dgm:pt>
    <dgm:pt modelId="{35A072C7-FE60-45D4-96B6-F1185655DE6F}" type="pres">
      <dgm:prSet presAssocID="{5EA3139D-7836-4F0C-86FC-7F46897985F5}" presName="compNode" presStyleCnt="0"/>
      <dgm:spPr/>
    </dgm:pt>
    <dgm:pt modelId="{A67FA637-B7DB-41CD-B533-FD4EB77F3F25}" type="pres">
      <dgm:prSet presAssocID="{5EA3139D-7836-4F0C-86FC-7F46897985F5}" presName="iconBgRect" presStyleLbl="bgShp" presStyleIdx="4" presStyleCnt="5"/>
      <dgm:spPr/>
    </dgm:pt>
    <dgm:pt modelId="{9C3CD0A3-F149-4A08-9E5B-0335282C7F75}" type="pres">
      <dgm:prSet presAssocID="{5EA3139D-7836-4F0C-86FC-7F46897985F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486F13E1-007D-461A-A0CF-C809B1B66F0A}" type="pres">
      <dgm:prSet presAssocID="{5EA3139D-7836-4F0C-86FC-7F46897985F5}" presName="spaceRect" presStyleCnt="0"/>
      <dgm:spPr/>
    </dgm:pt>
    <dgm:pt modelId="{DCD683F3-9CF2-4093-9B90-A32A81E30F37}" type="pres">
      <dgm:prSet presAssocID="{5EA3139D-7836-4F0C-86FC-7F46897985F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E1A0300-8A72-4D79-98EE-F8331C2CE9BB}" type="presOf" srcId="{92E41F00-9A3B-4F02-B7BF-B8566A051D56}" destId="{7EF8E94C-B8A4-49B3-B721-6BE13A7DF292}" srcOrd="0" destOrd="0" presId="urn:microsoft.com/office/officeart/2018/2/layout/IconCircleList"/>
    <dgm:cxn modelId="{DB034902-1385-4CF3-9D3A-5B6F14C15498}" srcId="{5D71E839-DCEB-40CF-BE8F-9FBFFDBCED56}" destId="{92E41F00-9A3B-4F02-B7BF-B8566A051D56}" srcOrd="0" destOrd="0" parTransId="{1EBF0BE7-236C-483E-A2CC-BCDBB7DC0C62}" sibTransId="{7E0B6B54-FEC7-4177-85FF-9C74E709A9D8}"/>
    <dgm:cxn modelId="{0D62D805-FC86-4071-97FC-5521D21BDB5C}" type="presOf" srcId="{02F180D1-A190-4E49-B4E8-A938838A8C9C}" destId="{8D648868-7348-4784-978B-B4DA197C2862}" srcOrd="0" destOrd="0" presId="urn:microsoft.com/office/officeart/2018/2/layout/IconCircleList"/>
    <dgm:cxn modelId="{9B738D20-02FF-4834-8E54-EDE0E73DD885}" type="presOf" srcId="{5EA3139D-7836-4F0C-86FC-7F46897985F5}" destId="{DCD683F3-9CF2-4093-9B90-A32A81E30F37}" srcOrd="0" destOrd="0" presId="urn:microsoft.com/office/officeart/2018/2/layout/IconCircleList"/>
    <dgm:cxn modelId="{C390903A-E315-48B7-B4AC-DBBF2FB7CBD5}" srcId="{5D71E839-DCEB-40CF-BE8F-9FBFFDBCED56}" destId="{5EA3139D-7836-4F0C-86FC-7F46897985F5}" srcOrd="4" destOrd="0" parTransId="{7471CBD7-36DB-4A19-9E55-7D75EF3F07E3}" sibTransId="{1E7C7B6F-120D-4040-8D9B-72BF671B1633}"/>
    <dgm:cxn modelId="{33BDAB41-0F0F-44D3-86E8-6B77D62A10DE}" type="presOf" srcId="{66642B0D-C828-4DA2-81F8-952805497CA3}" destId="{42DA6AEC-58C8-4D99-8177-D8C867BE0018}" srcOrd="0" destOrd="0" presId="urn:microsoft.com/office/officeart/2018/2/layout/IconCircleList"/>
    <dgm:cxn modelId="{A50C2667-2874-47DD-BE73-7D71C7476D3D}" srcId="{5D71E839-DCEB-40CF-BE8F-9FBFFDBCED56}" destId="{B0CF8BED-4311-4C2B-963C-6A78564483CE}" srcOrd="1" destOrd="0" parTransId="{F5B5C44F-3D7C-4319-92E8-892E9B9C5C61}" sibTransId="{66642B0D-C828-4DA2-81F8-952805497CA3}"/>
    <dgm:cxn modelId="{AF74C07A-CB98-4370-9721-8204BADE4F59}" type="presOf" srcId="{5D71E839-DCEB-40CF-BE8F-9FBFFDBCED56}" destId="{06A0D2B7-CCFF-4CF4-ACED-AA1994362774}" srcOrd="0" destOrd="0" presId="urn:microsoft.com/office/officeart/2018/2/layout/IconCircleList"/>
    <dgm:cxn modelId="{31834880-7D16-4FE3-B8E1-B2A633927DEE}" type="presOf" srcId="{F00F9C88-A9F1-41F1-9A79-D3CF00D0255A}" destId="{ACCA19BE-8B55-46EB-A741-CB51363BFA59}" srcOrd="0" destOrd="0" presId="urn:microsoft.com/office/officeart/2018/2/layout/IconCircleList"/>
    <dgm:cxn modelId="{DA31E295-FDE4-46AA-ACA0-11A60C971D59}" type="presOf" srcId="{B0CF8BED-4311-4C2B-963C-6A78564483CE}" destId="{EA0BA51B-6C7D-4D50-913A-A6A549BD87BB}" srcOrd="0" destOrd="0" presId="urn:microsoft.com/office/officeart/2018/2/layout/IconCircleList"/>
    <dgm:cxn modelId="{859329A6-501B-489A-AF30-9A98E5478E4F}" srcId="{5D71E839-DCEB-40CF-BE8F-9FBFFDBCED56}" destId="{02F180D1-A190-4E49-B4E8-A938838A8C9C}" srcOrd="3" destOrd="0" parTransId="{76CF6EB7-DA1F-41E1-88EC-BE4B6BFD0503}" sibTransId="{E81256F1-A3A2-4B4A-80FB-6EAD82506081}"/>
    <dgm:cxn modelId="{A1BCB0B0-FF8C-488F-A025-0D60BE6DBFEE}" type="presOf" srcId="{7E0B6B54-FEC7-4177-85FF-9C74E709A9D8}" destId="{CC4F4265-5474-46F4-A51C-A0FD47A2D076}" srcOrd="0" destOrd="0" presId="urn:microsoft.com/office/officeart/2018/2/layout/IconCircleList"/>
    <dgm:cxn modelId="{60A8E1DB-D91D-4D25-8231-85C0AB13D2A2}" srcId="{5D71E839-DCEB-40CF-BE8F-9FBFFDBCED56}" destId="{F00F9C88-A9F1-41F1-9A79-D3CF00D0255A}" srcOrd="2" destOrd="0" parTransId="{C03A1325-4893-4111-8872-251643F03BFA}" sibTransId="{D808A23F-AE10-47C3-B000-E21F1680D879}"/>
    <dgm:cxn modelId="{D55C39E7-C2CC-4679-80BA-1DDEB2DF200F}" type="presOf" srcId="{D808A23F-AE10-47C3-B000-E21F1680D879}" destId="{E4D7154D-BEA8-4682-8034-C8524C7E3DB4}" srcOrd="0" destOrd="0" presId="urn:microsoft.com/office/officeart/2018/2/layout/IconCircleList"/>
    <dgm:cxn modelId="{F18F51EB-4612-4C6B-95AD-9E79E1E0B37B}" type="presOf" srcId="{E81256F1-A3A2-4B4A-80FB-6EAD82506081}" destId="{99E0CC1F-B13C-43EF-BED8-BE7172A06E2A}" srcOrd="0" destOrd="0" presId="urn:microsoft.com/office/officeart/2018/2/layout/IconCircleList"/>
    <dgm:cxn modelId="{A10EB97E-A47C-4A97-9FD6-2C072A9D8D4F}" type="presParOf" srcId="{06A0D2B7-CCFF-4CF4-ACED-AA1994362774}" destId="{E06FB25E-7A63-4A35-9B17-6522D2040D62}" srcOrd="0" destOrd="0" presId="urn:microsoft.com/office/officeart/2018/2/layout/IconCircleList"/>
    <dgm:cxn modelId="{552CBC67-B6EA-4756-BD20-135EE9C58C3E}" type="presParOf" srcId="{E06FB25E-7A63-4A35-9B17-6522D2040D62}" destId="{D8972652-7F79-4E99-AD62-342E64F892F2}" srcOrd="0" destOrd="0" presId="urn:microsoft.com/office/officeart/2018/2/layout/IconCircleList"/>
    <dgm:cxn modelId="{FFFDD64A-36C9-4B2E-9646-AE7A6C192C9A}" type="presParOf" srcId="{D8972652-7F79-4E99-AD62-342E64F892F2}" destId="{3CB1495A-45C7-4363-A977-ED7ADBFD56BD}" srcOrd="0" destOrd="0" presId="urn:microsoft.com/office/officeart/2018/2/layout/IconCircleList"/>
    <dgm:cxn modelId="{5D2A865A-E0CD-4591-87E7-CC6E14F32E89}" type="presParOf" srcId="{D8972652-7F79-4E99-AD62-342E64F892F2}" destId="{E491EA6E-617D-4595-A539-9386D0CDD5E3}" srcOrd="1" destOrd="0" presId="urn:microsoft.com/office/officeart/2018/2/layout/IconCircleList"/>
    <dgm:cxn modelId="{10EEDC6D-6495-4D09-B0E9-DD4D9F448313}" type="presParOf" srcId="{D8972652-7F79-4E99-AD62-342E64F892F2}" destId="{C004B5C4-D667-4EA3-8DDA-3DCD66466F7D}" srcOrd="2" destOrd="0" presId="urn:microsoft.com/office/officeart/2018/2/layout/IconCircleList"/>
    <dgm:cxn modelId="{989D65BD-C97B-4298-AAAE-50096E2CA68D}" type="presParOf" srcId="{D8972652-7F79-4E99-AD62-342E64F892F2}" destId="{7EF8E94C-B8A4-49B3-B721-6BE13A7DF292}" srcOrd="3" destOrd="0" presId="urn:microsoft.com/office/officeart/2018/2/layout/IconCircleList"/>
    <dgm:cxn modelId="{23C1559F-E049-43E4-8B5D-33ACBC5DDA18}" type="presParOf" srcId="{E06FB25E-7A63-4A35-9B17-6522D2040D62}" destId="{CC4F4265-5474-46F4-A51C-A0FD47A2D076}" srcOrd="1" destOrd="0" presId="urn:microsoft.com/office/officeart/2018/2/layout/IconCircleList"/>
    <dgm:cxn modelId="{66C447C1-066A-4FE4-9B79-A15719DB222D}" type="presParOf" srcId="{E06FB25E-7A63-4A35-9B17-6522D2040D62}" destId="{0207DFFD-00F9-4354-AA50-5754AC9F1224}" srcOrd="2" destOrd="0" presId="urn:microsoft.com/office/officeart/2018/2/layout/IconCircleList"/>
    <dgm:cxn modelId="{E98DEDF7-94B7-46E2-BD03-E04A4C25A989}" type="presParOf" srcId="{0207DFFD-00F9-4354-AA50-5754AC9F1224}" destId="{24A6F605-FED3-4ED5-9A9B-C97818C81EF6}" srcOrd="0" destOrd="0" presId="urn:microsoft.com/office/officeart/2018/2/layout/IconCircleList"/>
    <dgm:cxn modelId="{D101FF99-D34D-4EF4-ACA0-7B8AD8F82872}" type="presParOf" srcId="{0207DFFD-00F9-4354-AA50-5754AC9F1224}" destId="{25F31621-CEA9-4F3F-96E6-D144F0E19F4E}" srcOrd="1" destOrd="0" presId="urn:microsoft.com/office/officeart/2018/2/layout/IconCircleList"/>
    <dgm:cxn modelId="{53C373DA-BFAA-470C-9E3C-6547CBB8E2EE}" type="presParOf" srcId="{0207DFFD-00F9-4354-AA50-5754AC9F1224}" destId="{D6A79B63-B7A8-431B-8B1F-66FB0E072180}" srcOrd="2" destOrd="0" presId="urn:microsoft.com/office/officeart/2018/2/layout/IconCircleList"/>
    <dgm:cxn modelId="{61B7C39D-076B-40B6-85F5-6BDDAB0D41D0}" type="presParOf" srcId="{0207DFFD-00F9-4354-AA50-5754AC9F1224}" destId="{EA0BA51B-6C7D-4D50-913A-A6A549BD87BB}" srcOrd="3" destOrd="0" presId="urn:microsoft.com/office/officeart/2018/2/layout/IconCircleList"/>
    <dgm:cxn modelId="{EA9039DA-B7B4-4963-9B23-93E770D257AA}" type="presParOf" srcId="{E06FB25E-7A63-4A35-9B17-6522D2040D62}" destId="{42DA6AEC-58C8-4D99-8177-D8C867BE0018}" srcOrd="3" destOrd="0" presId="urn:microsoft.com/office/officeart/2018/2/layout/IconCircleList"/>
    <dgm:cxn modelId="{A2ADF870-30B5-4D84-91BB-AAF4C149C8AE}" type="presParOf" srcId="{E06FB25E-7A63-4A35-9B17-6522D2040D62}" destId="{E6320035-41C4-4BDC-88DB-BC98F9508585}" srcOrd="4" destOrd="0" presId="urn:microsoft.com/office/officeart/2018/2/layout/IconCircleList"/>
    <dgm:cxn modelId="{39A5D9B9-DD6D-4690-A28E-2A5913640F06}" type="presParOf" srcId="{E6320035-41C4-4BDC-88DB-BC98F9508585}" destId="{07F29C87-9FC2-4163-B9ED-0593B53166DB}" srcOrd="0" destOrd="0" presId="urn:microsoft.com/office/officeart/2018/2/layout/IconCircleList"/>
    <dgm:cxn modelId="{EA97399E-6EBE-4E1A-86C1-555F43B11D8C}" type="presParOf" srcId="{E6320035-41C4-4BDC-88DB-BC98F9508585}" destId="{EAA3BDA5-137C-471D-9E79-21B72E0610A7}" srcOrd="1" destOrd="0" presId="urn:microsoft.com/office/officeart/2018/2/layout/IconCircleList"/>
    <dgm:cxn modelId="{8A59DD74-3DEA-40AF-ABDB-1ECF50FD5040}" type="presParOf" srcId="{E6320035-41C4-4BDC-88DB-BC98F9508585}" destId="{3BC6957B-5490-46F6-8F2F-70E79FAFF4F1}" srcOrd="2" destOrd="0" presId="urn:microsoft.com/office/officeart/2018/2/layout/IconCircleList"/>
    <dgm:cxn modelId="{8B486476-41B2-4D4E-981D-64D5B86A17EE}" type="presParOf" srcId="{E6320035-41C4-4BDC-88DB-BC98F9508585}" destId="{ACCA19BE-8B55-46EB-A741-CB51363BFA59}" srcOrd="3" destOrd="0" presId="urn:microsoft.com/office/officeart/2018/2/layout/IconCircleList"/>
    <dgm:cxn modelId="{4D02D9FB-DB95-4A51-9EB8-AEB4EEE062E7}" type="presParOf" srcId="{E06FB25E-7A63-4A35-9B17-6522D2040D62}" destId="{E4D7154D-BEA8-4682-8034-C8524C7E3DB4}" srcOrd="5" destOrd="0" presId="urn:microsoft.com/office/officeart/2018/2/layout/IconCircleList"/>
    <dgm:cxn modelId="{BDD7C39C-A073-4DF3-94ED-D210285178C9}" type="presParOf" srcId="{E06FB25E-7A63-4A35-9B17-6522D2040D62}" destId="{8CC53F67-795E-41D6-BB87-AC7DAF958DA5}" srcOrd="6" destOrd="0" presId="urn:microsoft.com/office/officeart/2018/2/layout/IconCircleList"/>
    <dgm:cxn modelId="{DE75C22D-D974-4A8A-8082-12DAC3ADB311}" type="presParOf" srcId="{8CC53F67-795E-41D6-BB87-AC7DAF958DA5}" destId="{DCDF13D0-E90A-4583-86D2-29CE2E270101}" srcOrd="0" destOrd="0" presId="urn:microsoft.com/office/officeart/2018/2/layout/IconCircleList"/>
    <dgm:cxn modelId="{5F9AD3FC-71D6-4E8B-BEFA-1BFB351733B2}" type="presParOf" srcId="{8CC53F67-795E-41D6-BB87-AC7DAF958DA5}" destId="{8C1AFF8E-B7AC-4421-8704-F5B00AD7E6D5}" srcOrd="1" destOrd="0" presId="urn:microsoft.com/office/officeart/2018/2/layout/IconCircleList"/>
    <dgm:cxn modelId="{ACF73620-CBBF-42D7-A119-3BFDBF7D7D25}" type="presParOf" srcId="{8CC53F67-795E-41D6-BB87-AC7DAF958DA5}" destId="{87A6D1C7-1811-4728-AC6F-C7D69F18988E}" srcOrd="2" destOrd="0" presId="urn:microsoft.com/office/officeart/2018/2/layout/IconCircleList"/>
    <dgm:cxn modelId="{C5739520-2381-4906-9253-FD080D341317}" type="presParOf" srcId="{8CC53F67-795E-41D6-BB87-AC7DAF958DA5}" destId="{8D648868-7348-4784-978B-B4DA197C2862}" srcOrd="3" destOrd="0" presId="urn:microsoft.com/office/officeart/2018/2/layout/IconCircleList"/>
    <dgm:cxn modelId="{595AE7A1-994F-487B-BEA7-563C929978E0}" type="presParOf" srcId="{E06FB25E-7A63-4A35-9B17-6522D2040D62}" destId="{99E0CC1F-B13C-43EF-BED8-BE7172A06E2A}" srcOrd="7" destOrd="0" presId="urn:microsoft.com/office/officeart/2018/2/layout/IconCircleList"/>
    <dgm:cxn modelId="{2D5C7B76-BF3B-43B7-9292-A0A5B266A482}" type="presParOf" srcId="{E06FB25E-7A63-4A35-9B17-6522D2040D62}" destId="{35A072C7-FE60-45D4-96B6-F1185655DE6F}" srcOrd="8" destOrd="0" presId="urn:microsoft.com/office/officeart/2018/2/layout/IconCircleList"/>
    <dgm:cxn modelId="{05B2DF3C-46D3-4D15-82F5-93A797F84D46}" type="presParOf" srcId="{35A072C7-FE60-45D4-96B6-F1185655DE6F}" destId="{A67FA637-B7DB-41CD-B533-FD4EB77F3F25}" srcOrd="0" destOrd="0" presId="urn:microsoft.com/office/officeart/2018/2/layout/IconCircleList"/>
    <dgm:cxn modelId="{666C1B55-4868-4783-8CA9-90529465C01E}" type="presParOf" srcId="{35A072C7-FE60-45D4-96B6-F1185655DE6F}" destId="{9C3CD0A3-F149-4A08-9E5B-0335282C7F75}" srcOrd="1" destOrd="0" presId="urn:microsoft.com/office/officeart/2018/2/layout/IconCircleList"/>
    <dgm:cxn modelId="{B007EC8B-95AE-442E-BC20-9CEA00F3DF58}" type="presParOf" srcId="{35A072C7-FE60-45D4-96B6-F1185655DE6F}" destId="{486F13E1-007D-461A-A0CF-C809B1B66F0A}" srcOrd="2" destOrd="0" presId="urn:microsoft.com/office/officeart/2018/2/layout/IconCircleList"/>
    <dgm:cxn modelId="{DB277647-9A3D-46E3-A079-DBE1007E7BD1}" type="presParOf" srcId="{35A072C7-FE60-45D4-96B6-F1185655DE6F}" destId="{DCD683F3-9CF2-4093-9B90-A32A81E30F3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F7AC72-9007-440B-8A7B-3F3FAF8A1A1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ECFAB0-9C3A-4359-9CB5-24AFDF9BC54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Using OASIS-1 Dataset: </a:t>
          </a:r>
        </a:p>
      </dgm:t>
    </dgm:pt>
    <dgm:pt modelId="{0028B1F8-466F-4236-B12D-EE87006AB955}" type="parTrans" cxnId="{1E9C7018-7578-4B1F-82BD-3285E08E94B7}">
      <dgm:prSet/>
      <dgm:spPr/>
      <dgm:t>
        <a:bodyPr/>
        <a:lstStyle/>
        <a:p>
          <a:endParaRPr lang="en-US"/>
        </a:p>
      </dgm:t>
    </dgm:pt>
    <dgm:pt modelId="{364D5AC0-93CA-4C37-9F64-1B8EEA5AB94B}" type="sibTrans" cxnId="{1E9C7018-7578-4B1F-82BD-3285E08E94B7}">
      <dgm:prSet/>
      <dgm:spPr/>
      <dgm:t>
        <a:bodyPr/>
        <a:lstStyle/>
        <a:p>
          <a:endParaRPr lang="en-US"/>
        </a:p>
      </dgm:t>
    </dgm:pt>
    <dgm:pt modelId="{23FD87BD-5BA3-4AD2-A33A-07381CF683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MRI medical imaging data set of brain scans of 436 Patients stored as medical imaging file</a:t>
          </a:r>
        </a:p>
        <a:p>
          <a:pPr>
            <a:lnSpc>
              <a:spcPct val="100000"/>
            </a:lnSpc>
          </a:pPr>
          <a:r>
            <a:rPr lang="en-US" sz="1600" dirty="0"/>
            <a:t>Each image file is 1-4 scans each of shape 256x256x128</a:t>
          </a:r>
        </a:p>
      </dgm:t>
    </dgm:pt>
    <dgm:pt modelId="{27F300F2-F56E-455A-8AEC-8AAFEEB8F1EA}" type="parTrans" cxnId="{3D6446A6-5823-4D24-B895-D63B38EA8824}">
      <dgm:prSet/>
      <dgm:spPr/>
      <dgm:t>
        <a:bodyPr/>
        <a:lstStyle/>
        <a:p>
          <a:endParaRPr lang="en-US"/>
        </a:p>
      </dgm:t>
    </dgm:pt>
    <dgm:pt modelId="{84530E38-619C-4AC7-AAA4-67B4DD0FB9F3}" type="sibTrans" cxnId="{3D6446A6-5823-4D24-B895-D63B38EA8824}">
      <dgm:prSet/>
      <dgm:spPr/>
      <dgm:t>
        <a:bodyPr/>
        <a:lstStyle/>
        <a:p>
          <a:endParaRPr lang="en-US"/>
        </a:p>
      </dgm:t>
    </dgm:pt>
    <dgm:pt modelId="{AECE0403-9929-4DFB-B132-44C8C973AC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Include important information of the medical scan as metadata: age, gender, brain volume</a:t>
          </a:r>
        </a:p>
      </dgm:t>
    </dgm:pt>
    <dgm:pt modelId="{11190923-3094-48AF-A66F-C8E1814354CF}" type="parTrans" cxnId="{D827A9B2-C551-43DB-91AD-636F7CFD36AD}">
      <dgm:prSet/>
      <dgm:spPr/>
      <dgm:t>
        <a:bodyPr/>
        <a:lstStyle/>
        <a:p>
          <a:endParaRPr lang="en-US"/>
        </a:p>
      </dgm:t>
    </dgm:pt>
    <dgm:pt modelId="{C370568B-AB51-4D3D-8C03-348B8952BA82}" type="sibTrans" cxnId="{D827A9B2-C551-43DB-91AD-636F7CFD36AD}">
      <dgm:prSet/>
      <dgm:spPr/>
      <dgm:t>
        <a:bodyPr/>
        <a:lstStyle/>
        <a:p>
          <a:endParaRPr lang="en-US"/>
        </a:p>
      </dgm:t>
    </dgm:pt>
    <dgm:pt modelId="{55486352-A4AA-45D2-AB91-D21C59569A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Includes MMSE Score used to measure whether a patient has Alzheimer’s (MMSE &lt; 24)</a:t>
          </a:r>
        </a:p>
      </dgm:t>
    </dgm:pt>
    <dgm:pt modelId="{4756969F-A81A-4D9A-92A3-B8D6D002AB1D}" type="parTrans" cxnId="{91C256B5-79AD-4272-815E-9E08D4B7764C}">
      <dgm:prSet/>
      <dgm:spPr/>
      <dgm:t>
        <a:bodyPr/>
        <a:lstStyle/>
        <a:p>
          <a:endParaRPr lang="en-US"/>
        </a:p>
      </dgm:t>
    </dgm:pt>
    <dgm:pt modelId="{F8A2697D-2516-4E78-81D4-CED21316DCF2}" type="sibTrans" cxnId="{91C256B5-79AD-4272-815E-9E08D4B7764C}">
      <dgm:prSet/>
      <dgm:spPr/>
      <dgm:t>
        <a:bodyPr/>
        <a:lstStyle/>
        <a:p>
          <a:endParaRPr lang="en-US"/>
        </a:p>
      </dgm:t>
    </dgm:pt>
    <dgm:pt modelId="{A2805C04-F3C3-4A98-A8B1-EF1CAAF9D17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Pre-Processing</a:t>
          </a:r>
        </a:p>
      </dgm:t>
    </dgm:pt>
    <dgm:pt modelId="{5D067C77-1DAC-4944-8604-8EBBA3A00402}" type="parTrans" cxnId="{57108FE9-8114-4B7A-AFD3-01D5FE839E82}">
      <dgm:prSet/>
      <dgm:spPr/>
      <dgm:t>
        <a:bodyPr/>
        <a:lstStyle/>
        <a:p>
          <a:endParaRPr lang="en-US"/>
        </a:p>
      </dgm:t>
    </dgm:pt>
    <dgm:pt modelId="{687F260B-1AD4-42FD-8152-BEFB8C277B06}" type="sibTrans" cxnId="{57108FE9-8114-4B7A-AFD3-01D5FE839E82}">
      <dgm:prSet/>
      <dgm:spPr/>
      <dgm:t>
        <a:bodyPr/>
        <a:lstStyle/>
        <a:p>
          <a:endParaRPr lang="en-US"/>
        </a:p>
      </dgm:t>
    </dgm:pt>
    <dgm:pt modelId="{E0FB02D3-A9D9-454F-B89B-EA008F175EE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Split scans into 2D slices: sagittal, coronal, and horizontal by taking random slices of the 3D tensor</a:t>
          </a:r>
        </a:p>
      </dgm:t>
    </dgm:pt>
    <dgm:pt modelId="{5302AC3D-A7D5-4D6B-BAD0-E6FD7CE473B6}" type="parTrans" cxnId="{185C005F-F8D8-474E-ACFA-2D17DDF137E5}">
      <dgm:prSet/>
      <dgm:spPr/>
      <dgm:t>
        <a:bodyPr/>
        <a:lstStyle/>
        <a:p>
          <a:endParaRPr lang="en-US"/>
        </a:p>
      </dgm:t>
    </dgm:pt>
    <dgm:pt modelId="{EA679372-AC77-44D6-B449-38BB5F1872E0}" type="sibTrans" cxnId="{185C005F-F8D8-474E-ACFA-2D17DDF137E5}">
      <dgm:prSet/>
      <dgm:spPr/>
      <dgm:t>
        <a:bodyPr/>
        <a:lstStyle/>
        <a:p>
          <a:endParaRPr lang="en-US"/>
        </a:p>
      </dgm:t>
    </dgm:pt>
    <dgm:pt modelId="{FB277565-D4A2-4C81-B56E-69BE03E07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Preprocessed with a Bilaterial Filter to remove salt and pepper noise</a:t>
          </a:r>
        </a:p>
      </dgm:t>
    </dgm:pt>
    <dgm:pt modelId="{55CCCC8C-27D8-409F-B65C-98E374F6FD41}" type="parTrans" cxnId="{198B017A-AE4D-4A9B-A7BE-2864F080DFE8}">
      <dgm:prSet/>
      <dgm:spPr/>
      <dgm:t>
        <a:bodyPr/>
        <a:lstStyle/>
        <a:p>
          <a:endParaRPr lang="en-US"/>
        </a:p>
      </dgm:t>
    </dgm:pt>
    <dgm:pt modelId="{DC15573E-66D2-45EB-8984-B82860B7B1A2}" type="sibTrans" cxnId="{198B017A-AE4D-4A9B-A7BE-2864F080DFE8}">
      <dgm:prSet/>
      <dgm:spPr/>
      <dgm:t>
        <a:bodyPr/>
        <a:lstStyle/>
        <a:p>
          <a:endParaRPr lang="en-US"/>
        </a:p>
      </dgm:t>
    </dgm:pt>
    <dgm:pt modelId="{07302297-F3F4-4B0C-94F3-7BD716D763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Resized to 96x96</a:t>
          </a:r>
        </a:p>
      </dgm:t>
    </dgm:pt>
    <dgm:pt modelId="{C9890B3B-296C-4C9D-83CF-A01640BA2E37}" type="parTrans" cxnId="{1AED2724-1CDC-4072-8E15-2E12234421CF}">
      <dgm:prSet/>
      <dgm:spPr/>
      <dgm:t>
        <a:bodyPr/>
        <a:lstStyle/>
        <a:p>
          <a:endParaRPr lang="en-US"/>
        </a:p>
      </dgm:t>
    </dgm:pt>
    <dgm:pt modelId="{A66A0FA4-2225-4580-A866-81F3134FD986}" type="sibTrans" cxnId="{1AED2724-1CDC-4072-8E15-2E12234421CF}">
      <dgm:prSet/>
      <dgm:spPr/>
      <dgm:t>
        <a:bodyPr/>
        <a:lstStyle/>
        <a:p>
          <a:endParaRPr lang="en-US"/>
        </a:p>
      </dgm:t>
    </dgm:pt>
    <dgm:pt modelId="{E42CE45B-B204-41EE-81F9-D411C6077A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Interpolated (Gaussian) to remove the blank space for each image</a:t>
          </a:r>
        </a:p>
      </dgm:t>
    </dgm:pt>
    <dgm:pt modelId="{4EE66D7D-5E02-4084-95EA-EB885B622F75}" type="parTrans" cxnId="{1451CE42-0DB8-4355-85F9-4ACCBC5C39E0}">
      <dgm:prSet/>
      <dgm:spPr/>
      <dgm:t>
        <a:bodyPr/>
        <a:lstStyle/>
        <a:p>
          <a:endParaRPr lang="en-US"/>
        </a:p>
      </dgm:t>
    </dgm:pt>
    <dgm:pt modelId="{96160EC5-7AC4-4E15-A5D3-B1D63A3E6CF8}" type="sibTrans" cxnId="{1451CE42-0DB8-4355-85F9-4ACCBC5C39E0}">
      <dgm:prSet/>
      <dgm:spPr/>
      <dgm:t>
        <a:bodyPr/>
        <a:lstStyle/>
        <a:p>
          <a:endParaRPr lang="en-US"/>
        </a:p>
      </dgm:t>
    </dgm:pt>
    <dgm:pt modelId="{E2C04498-635A-4895-99F4-85E22B2B03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Projected onto each of the views</a:t>
          </a:r>
        </a:p>
      </dgm:t>
    </dgm:pt>
    <dgm:pt modelId="{512DC865-64AE-439E-B794-E7DDE957E01F}" type="parTrans" cxnId="{BFAF3D6D-2E1C-42B5-8558-17D43FAA4F49}">
      <dgm:prSet/>
      <dgm:spPr/>
      <dgm:t>
        <a:bodyPr/>
        <a:lstStyle/>
        <a:p>
          <a:endParaRPr lang="en-US"/>
        </a:p>
      </dgm:t>
    </dgm:pt>
    <dgm:pt modelId="{645AA3DF-CABA-4A4E-B06B-CED8BFAF3CE4}" type="sibTrans" cxnId="{BFAF3D6D-2E1C-42B5-8558-17D43FAA4F49}">
      <dgm:prSet/>
      <dgm:spPr/>
      <dgm:t>
        <a:bodyPr/>
        <a:lstStyle/>
        <a:p>
          <a:endParaRPr lang="en-US"/>
        </a:p>
      </dgm:t>
    </dgm:pt>
    <dgm:pt modelId="{32664F6F-DEE8-41F9-9452-AA4D7B98DE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Post-Processing</a:t>
          </a:r>
        </a:p>
      </dgm:t>
    </dgm:pt>
    <dgm:pt modelId="{1B3E9D77-6F59-4594-B7F6-2D56214C334A}" type="parTrans" cxnId="{736B61D0-18CF-4E1B-B5F4-4A76EAF10365}">
      <dgm:prSet/>
      <dgm:spPr/>
      <dgm:t>
        <a:bodyPr/>
        <a:lstStyle/>
        <a:p>
          <a:endParaRPr lang="en-US"/>
        </a:p>
      </dgm:t>
    </dgm:pt>
    <dgm:pt modelId="{D1416D65-6B31-404C-8A50-42AA3C34D0A6}" type="sibTrans" cxnId="{736B61D0-18CF-4E1B-B5F4-4A76EAF1036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42AF739-3EFA-4E5E-BCD2-79E48EF3EC8E}">
          <dgm:prSet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en-US" dirty="0"/>
                <a:t>The invertible nature of these convolutions make it difficult to determine the necessary data</a:t>
              </a:r>
            </a:p>
            <a:p>
              <a:pPr>
                <a:lnSpc>
                  <a:spcPct val="100000"/>
                </a:lnSpc>
              </a:pPr>
              <a:r>
                <a:rPr lang="en-US" dirty="0"/>
                <a:t>Each </a:t>
              </a:r>
              <a14:m>
                <m:oMath xmlns:m="http://schemas.openxmlformats.org/officeDocument/2006/math">
                  <m:r>
                    <a:rPr lang="en-US" b="0" i="1" dirty="0" smtClean="0">
                      <a:latin typeface="Cambria Math" panose="02040503050406030204" pitchFamily="18" charset="0"/>
                    </a:rPr>
                    <m:t>𝐶</m:t>
                  </m:r>
                </m:oMath>
              </a14:m>
              <a:r>
                <a:rPr lang="en-US" dirty="0"/>
                <a:t> matrix/tensor can be reconstructed using the deconvolution</a:t>
              </a:r>
            </a:p>
            <a:p>
              <a:pPr>
                <a:lnSpc>
                  <a:spcPct val="100000"/>
                </a:lnSpc>
              </a:pPr>
              <a:r>
                <a:rPr lang="en-US" dirty="0"/>
                <a:t>Once the estimates for each model is determined a model of models can be formed providing similarities to the CNN </a:t>
              </a:r>
            </a:p>
          </dgm:t>
        </dgm:pt>
      </mc:Choice>
      <mc:Fallback>
        <dgm:pt modelId="{B42AF739-3EFA-4E5E-BCD2-79E48EF3EC8E}">
          <dgm:prSet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en-US" dirty="0"/>
                <a:t>The invertible nature of these convolutions make it difficult to determine the necessary data</a:t>
              </a:r>
            </a:p>
            <a:p>
              <a:pPr>
                <a:lnSpc>
                  <a:spcPct val="100000"/>
                </a:lnSpc>
              </a:pPr>
              <a:r>
                <a:rPr lang="en-US" dirty="0"/>
                <a:t>Each </a:t>
              </a:r>
              <a:r>
                <a:rPr lang="en-US" b="0" i="0" dirty="0">
                  <a:latin typeface="Cambria Math" panose="02040503050406030204" pitchFamily="18" charset="0"/>
                </a:rPr>
                <a:t>𝐶</a:t>
              </a:r>
              <a:r>
                <a:rPr lang="en-US" dirty="0"/>
                <a:t> matrix/tensor can be reconstructed using the deconvolution</a:t>
              </a:r>
            </a:p>
            <a:p>
              <a:pPr>
                <a:lnSpc>
                  <a:spcPct val="100000"/>
                </a:lnSpc>
              </a:pPr>
              <a:r>
                <a:rPr lang="en-US" dirty="0"/>
                <a:t>Once the estimates for each model is determined a model of models can be formed providing similarities to the CNN </a:t>
              </a:r>
            </a:p>
          </dgm:t>
        </dgm:pt>
      </mc:Fallback>
    </mc:AlternateContent>
    <dgm:pt modelId="{58C9671A-0C45-46B3-A378-026EC757DF40}" type="parTrans" cxnId="{9625DFF5-F00B-4BA8-8DE4-28F32F0A67C8}">
      <dgm:prSet/>
      <dgm:spPr/>
      <dgm:t>
        <a:bodyPr/>
        <a:lstStyle/>
        <a:p>
          <a:endParaRPr lang="en-US"/>
        </a:p>
      </dgm:t>
    </dgm:pt>
    <dgm:pt modelId="{E515D0D7-6ED9-497B-AC49-2B0B40FF8E0B}" type="sibTrans" cxnId="{9625DFF5-F00B-4BA8-8DE4-28F32F0A67C8}">
      <dgm:prSet/>
      <dgm:spPr/>
      <dgm:t>
        <a:bodyPr/>
        <a:lstStyle/>
        <a:p>
          <a:endParaRPr lang="en-US"/>
        </a:p>
      </dgm:t>
    </dgm:pt>
    <dgm:pt modelId="{B60811AF-E0FC-4D9F-9735-BBCA43846CC2}" type="pres">
      <dgm:prSet presAssocID="{27F7AC72-9007-440B-8A7B-3F3FAF8A1A1C}" presName="root" presStyleCnt="0">
        <dgm:presLayoutVars>
          <dgm:dir/>
          <dgm:resizeHandles val="exact"/>
        </dgm:presLayoutVars>
      </dgm:prSet>
      <dgm:spPr/>
    </dgm:pt>
    <dgm:pt modelId="{BA544F16-9731-48A3-911B-6581BE7D1510}" type="pres">
      <dgm:prSet presAssocID="{E6ECFAB0-9C3A-4359-9CB5-24AFDF9BC54E}" presName="compNode" presStyleCnt="0"/>
      <dgm:spPr/>
    </dgm:pt>
    <dgm:pt modelId="{3018CDE9-CA39-4976-871D-46AA28AEE931}" type="pres">
      <dgm:prSet presAssocID="{E6ECFAB0-9C3A-4359-9CB5-24AFDF9BC5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D96C61E8-10CC-4FFB-AA5E-5083C708B258}" type="pres">
      <dgm:prSet presAssocID="{E6ECFAB0-9C3A-4359-9CB5-24AFDF9BC54E}" presName="iconSpace" presStyleCnt="0"/>
      <dgm:spPr/>
    </dgm:pt>
    <dgm:pt modelId="{3FBA7417-8DA8-4638-BD42-F48E6BF5A38F}" type="pres">
      <dgm:prSet presAssocID="{E6ECFAB0-9C3A-4359-9CB5-24AFDF9BC54E}" presName="parTx" presStyleLbl="revTx" presStyleIdx="0" presStyleCnt="6">
        <dgm:presLayoutVars>
          <dgm:chMax val="0"/>
          <dgm:chPref val="0"/>
        </dgm:presLayoutVars>
      </dgm:prSet>
      <dgm:spPr/>
    </dgm:pt>
    <dgm:pt modelId="{BC11663C-F8BE-4347-9E68-66EB5ECD3EF3}" type="pres">
      <dgm:prSet presAssocID="{E6ECFAB0-9C3A-4359-9CB5-24AFDF9BC54E}" presName="txSpace" presStyleCnt="0"/>
      <dgm:spPr/>
    </dgm:pt>
    <dgm:pt modelId="{2CE67B09-025D-4904-8568-A1252A6EF8D6}" type="pres">
      <dgm:prSet presAssocID="{E6ECFAB0-9C3A-4359-9CB5-24AFDF9BC54E}" presName="desTx" presStyleLbl="revTx" presStyleIdx="1" presStyleCnt="6">
        <dgm:presLayoutVars/>
      </dgm:prSet>
      <dgm:spPr/>
    </dgm:pt>
    <dgm:pt modelId="{FBE3043C-EEC6-469F-A3C6-3CC5A2109E26}" type="pres">
      <dgm:prSet presAssocID="{364D5AC0-93CA-4C37-9F64-1B8EEA5AB94B}" presName="sibTrans" presStyleCnt="0"/>
      <dgm:spPr/>
    </dgm:pt>
    <dgm:pt modelId="{FDF27410-F2CC-4ED1-8D57-7EE78DA8C9AD}" type="pres">
      <dgm:prSet presAssocID="{A2805C04-F3C3-4A98-A8B1-EF1CAAF9D17A}" presName="compNode" presStyleCnt="0"/>
      <dgm:spPr/>
    </dgm:pt>
    <dgm:pt modelId="{00F98CEA-8887-442C-92B1-76AD91B4AF1B}" type="pres">
      <dgm:prSet presAssocID="{A2805C04-F3C3-4A98-A8B1-EF1CAAF9D1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2D468777-D7C5-41D9-998A-21DAA585CE49}" type="pres">
      <dgm:prSet presAssocID="{A2805C04-F3C3-4A98-A8B1-EF1CAAF9D17A}" presName="iconSpace" presStyleCnt="0"/>
      <dgm:spPr/>
    </dgm:pt>
    <dgm:pt modelId="{A0711BF1-363E-4A10-B9C2-14FA594BB90C}" type="pres">
      <dgm:prSet presAssocID="{A2805C04-F3C3-4A98-A8B1-EF1CAAF9D17A}" presName="parTx" presStyleLbl="revTx" presStyleIdx="2" presStyleCnt="6">
        <dgm:presLayoutVars>
          <dgm:chMax val="0"/>
          <dgm:chPref val="0"/>
        </dgm:presLayoutVars>
      </dgm:prSet>
      <dgm:spPr/>
    </dgm:pt>
    <dgm:pt modelId="{5DC745E6-52D0-4EE8-AF80-3340D77A38C6}" type="pres">
      <dgm:prSet presAssocID="{A2805C04-F3C3-4A98-A8B1-EF1CAAF9D17A}" presName="txSpace" presStyleCnt="0"/>
      <dgm:spPr/>
    </dgm:pt>
    <dgm:pt modelId="{4FB5F9F5-44FA-4C32-AE2F-E0BD6FFAFAE9}" type="pres">
      <dgm:prSet presAssocID="{A2805C04-F3C3-4A98-A8B1-EF1CAAF9D17A}" presName="desTx" presStyleLbl="revTx" presStyleIdx="3" presStyleCnt="6">
        <dgm:presLayoutVars/>
      </dgm:prSet>
      <dgm:spPr/>
    </dgm:pt>
    <dgm:pt modelId="{5374A178-D533-4B9D-9CD7-48D80705E09E}" type="pres">
      <dgm:prSet presAssocID="{687F260B-1AD4-42FD-8152-BEFB8C277B06}" presName="sibTrans" presStyleCnt="0"/>
      <dgm:spPr/>
    </dgm:pt>
    <dgm:pt modelId="{DA6D66FE-8F9F-436D-A85A-A1675B2B933B}" type="pres">
      <dgm:prSet presAssocID="{32664F6F-DEE8-41F9-9452-AA4D7B98DE12}" presName="compNode" presStyleCnt="0"/>
      <dgm:spPr/>
    </dgm:pt>
    <dgm:pt modelId="{CB27E40B-4687-4B58-B56D-DA27518F7DEC}" type="pres">
      <dgm:prSet presAssocID="{32664F6F-DEE8-41F9-9452-AA4D7B98DE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BEA1CA1-A256-4656-80C6-15666AA0144C}" type="pres">
      <dgm:prSet presAssocID="{32664F6F-DEE8-41F9-9452-AA4D7B98DE12}" presName="iconSpace" presStyleCnt="0"/>
      <dgm:spPr/>
    </dgm:pt>
    <dgm:pt modelId="{DC93C35E-1690-4D61-B0BC-2662C3C12384}" type="pres">
      <dgm:prSet presAssocID="{32664F6F-DEE8-41F9-9452-AA4D7B98DE12}" presName="parTx" presStyleLbl="revTx" presStyleIdx="4" presStyleCnt="6">
        <dgm:presLayoutVars>
          <dgm:chMax val="0"/>
          <dgm:chPref val="0"/>
        </dgm:presLayoutVars>
      </dgm:prSet>
      <dgm:spPr/>
    </dgm:pt>
    <dgm:pt modelId="{ECBF4302-5755-4D2F-898C-0D3CB7E2DE05}" type="pres">
      <dgm:prSet presAssocID="{32664F6F-DEE8-41F9-9452-AA4D7B98DE12}" presName="txSpace" presStyleCnt="0"/>
      <dgm:spPr/>
    </dgm:pt>
    <dgm:pt modelId="{7988247C-FC5E-4283-B436-8763CEB89E84}" type="pres">
      <dgm:prSet presAssocID="{32664F6F-DEE8-41F9-9452-AA4D7B98DE12}" presName="desTx" presStyleLbl="revTx" presStyleIdx="5" presStyleCnt="6">
        <dgm:presLayoutVars/>
      </dgm:prSet>
      <dgm:spPr/>
    </dgm:pt>
  </dgm:ptLst>
  <dgm:cxnLst>
    <dgm:cxn modelId="{1E9C7018-7578-4B1F-82BD-3285E08E94B7}" srcId="{27F7AC72-9007-440B-8A7B-3F3FAF8A1A1C}" destId="{E6ECFAB0-9C3A-4359-9CB5-24AFDF9BC54E}" srcOrd="0" destOrd="0" parTransId="{0028B1F8-466F-4236-B12D-EE87006AB955}" sibTransId="{364D5AC0-93CA-4C37-9F64-1B8EEA5AB94B}"/>
    <dgm:cxn modelId="{1AED2724-1CDC-4072-8E15-2E12234421CF}" srcId="{A2805C04-F3C3-4A98-A8B1-EF1CAAF9D17A}" destId="{07302297-F3F4-4B0C-94F3-7BD716D763D9}" srcOrd="2" destOrd="0" parTransId="{C9890B3B-296C-4C9D-83CF-A01640BA2E37}" sibTransId="{A66A0FA4-2225-4580-A866-81F3134FD986}"/>
    <dgm:cxn modelId="{EA40FA38-A32F-458F-A71D-1F9DDECD3FC7}" type="presOf" srcId="{27F7AC72-9007-440B-8A7B-3F3FAF8A1A1C}" destId="{B60811AF-E0FC-4D9F-9735-BBCA43846CC2}" srcOrd="0" destOrd="0" presId="urn:microsoft.com/office/officeart/2018/5/layout/CenteredIconLabelDescriptionList"/>
    <dgm:cxn modelId="{B15DD45E-3320-4E6C-9A80-E9503A5B5411}" type="presOf" srcId="{AECE0403-9929-4DFB-B132-44C8C973ACA8}" destId="{2CE67B09-025D-4904-8568-A1252A6EF8D6}" srcOrd="0" destOrd="1" presId="urn:microsoft.com/office/officeart/2018/5/layout/CenteredIconLabelDescriptionList"/>
    <dgm:cxn modelId="{185C005F-F8D8-474E-ACFA-2D17DDF137E5}" srcId="{A2805C04-F3C3-4A98-A8B1-EF1CAAF9D17A}" destId="{E0FB02D3-A9D9-454F-B89B-EA008F175EEC}" srcOrd="0" destOrd="0" parTransId="{5302AC3D-A7D5-4D6B-BAD0-E6FD7CE473B6}" sibTransId="{EA679372-AC77-44D6-B449-38BB5F1872E0}"/>
    <dgm:cxn modelId="{1451CE42-0DB8-4355-85F9-4ACCBC5C39E0}" srcId="{A2805C04-F3C3-4A98-A8B1-EF1CAAF9D17A}" destId="{E42CE45B-B204-41EE-81F9-D411C6077A71}" srcOrd="3" destOrd="0" parTransId="{4EE66D7D-5E02-4084-95EA-EB885B622F75}" sibTransId="{96160EC5-7AC4-4E15-A5D3-B1D63A3E6CF8}"/>
    <dgm:cxn modelId="{2FBFC163-D8B8-4009-80F4-CC244DF68948}" type="presOf" srcId="{E42CE45B-B204-41EE-81F9-D411C6077A71}" destId="{4FB5F9F5-44FA-4C32-AE2F-E0BD6FFAFAE9}" srcOrd="0" destOrd="3" presId="urn:microsoft.com/office/officeart/2018/5/layout/CenteredIconLabelDescriptionList"/>
    <dgm:cxn modelId="{6DEFF346-5CC5-4FEC-8C1A-0C0A7FD96120}" type="presOf" srcId="{A2805C04-F3C3-4A98-A8B1-EF1CAAF9D17A}" destId="{A0711BF1-363E-4A10-B9C2-14FA594BB90C}" srcOrd="0" destOrd="0" presId="urn:microsoft.com/office/officeart/2018/5/layout/CenteredIconLabelDescriptionList"/>
    <dgm:cxn modelId="{D911D049-125C-4E3D-9ADF-39694FB14928}" type="presOf" srcId="{55486352-A4AA-45D2-AB91-D21C59569A47}" destId="{2CE67B09-025D-4904-8568-A1252A6EF8D6}" srcOrd="0" destOrd="2" presId="urn:microsoft.com/office/officeart/2018/5/layout/CenteredIconLabelDescriptionList"/>
    <dgm:cxn modelId="{BFAF3D6D-2E1C-42B5-8558-17D43FAA4F49}" srcId="{A2805C04-F3C3-4A98-A8B1-EF1CAAF9D17A}" destId="{E2C04498-635A-4895-99F4-85E22B2B0319}" srcOrd="4" destOrd="0" parTransId="{512DC865-64AE-439E-B794-E7DDE957E01F}" sibTransId="{645AA3DF-CABA-4A4E-B06B-CED8BFAF3CE4}"/>
    <dgm:cxn modelId="{ACBEC456-C83A-47CC-8469-A16AC53F6EC4}" type="presOf" srcId="{32664F6F-DEE8-41F9-9452-AA4D7B98DE12}" destId="{DC93C35E-1690-4D61-B0BC-2662C3C12384}" srcOrd="0" destOrd="0" presId="urn:microsoft.com/office/officeart/2018/5/layout/CenteredIconLabelDescriptionList"/>
    <dgm:cxn modelId="{198B017A-AE4D-4A9B-A7BE-2864F080DFE8}" srcId="{A2805C04-F3C3-4A98-A8B1-EF1CAAF9D17A}" destId="{FB277565-D4A2-4C81-B56E-69BE03E0747D}" srcOrd="1" destOrd="0" parTransId="{55CCCC8C-27D8-409F-B65C-98E374F6FD41}" sibTransId="{DC15573E-66D2-45EB-8984-B82860B7B1A2}"/>
    <dgm:cxn modelId="{3D6446A6-5823-4D24-B895-D63B38EA8824}" srcId="{E6ECFAB0-9C3A-4359-9CB5-24AFDF9BC54E}" destId="{23FD87BD-5BA3-4AD2-A33A-07381CF683E9}" srcOrd="0" destOrd="0" parTransId="{27F300F2-F56E-455A-8AEC-8AAFEEB8F1EA}" sibTransId="{84530E38-619C-4AC7-AAA4-67B4DD0FB9F3}"/>
    <dgm:cxn modelId="{D827A9B2-C551-43DB-91AD-636F7CFD36AD}" srcId="{E6ECFAB0-9C3A-4359-9CB5-24AFDF9BC54E}" destId="{AECE0403-9929-4DFB-B132-44C8C973ACA8}" srcOrd="1" destOrd="0" parTransId="{11190923-3094-48AF-A66F-C8E1814354CF}" sibTransId="{C370568B-AB51-4D3D-8C03-348B8952BA82}"/>
    <dgm:cxn modelId="{1CE973B3-FBE9-47AC-8EF4-B84F3E46E1B3}" type="presOf" srcId="{B42AF739-3EFA-4E5E-BCD2-79E48EF3EC8E}" destId="{7988247C-FC5E-4283-B436-8763CEB89E84}" srcOrd="0" destOrd="0" presId="urn:microsoft.com/office/officeart/2018/5/layout/CenteredIconLabelDescriptionList"/>
    <dgm:cxn modelId="{91C256B5-79AD-4272-815E-9E08D4B7764C}" srcId="{E6ECFAB0-9C3A-4359-9CB5-24AFDF9BC54E}" destId="{55486352-A4AA-45D2-AB91-D21C59569A47}" srcOrd="2" destOrd="0" parTransId="{4756969F-A81A-4D9A-92A3-B8D6D002AB1D}" sibTransId="{F8A2697D-2516-4E78-81D4-CED21316DCF2}"/>
    <dgm:cxn modelId="{759EABB6-F149-44EA-8954-9C1C235C54F7}" type="presOf" srcId="{FB277565-D4A2-4C81-B56E-69BE03E0747D}" destId="{4FB5F9F5-44FA-4C32-AE2F-E0BD6FFAFAE9}" srcOrd="0" destOrd="1" presId="urn:microsoft.com/office/officeart/2018/5/layout/CenteredIconLabelDescriptionList"/>
    <dgm:cxn modelId="{63F047CC-9F58-483C-A650-26E43B872569}" type="presOf" srcId="{E0FB02D3-A9D9-454F-B89B-EA008F175EEC}" destId="{4FB5F9F5-44FA-4C32-AE2F-E0BD6FFAFAE9}" srcOrd="0" destOrd="0" presId="urn:microsoft.com/office/officeart/2018/5/layout/CenteredIconLabelDescriptionList"/>
    <dgm:cxn modelId="{15EBE9CC-726F-48B3-A1DA-A03370EBB445}" type="presOf" srcId="{E6ECFAB0-9C3A-4359-9CB5-24AFDF9BC54E}" destId="{3FBA7417-8DA8-4638-BD42-F48E6BF5A38F}" srcOrd="0" destOrd="0" presId="urn:microsoft.com/office/officeart/2018/5/layout/CenteredIconLabelDescriptionList"/>
    <dgm:cxn modelId="{736B61D0-18CF-4E1B-B5F4-4A76EAF10365}" srcId="{27F7AC72-9007-440B-8A7B-3F3FAF8A1A1C}" destId="{32664F6F-DEE8-41F9-9452-AA4D7B98DE12}" srcOrd="2" destOrd="0" parTransId="{1B3E9D77-6F59-4594-B7F6-2D56214C334A}" sibTransId="{D1416D65-6B31-404C-8A50-42AA3C34D0A6}"/>
    <dgm:cxn modelId="{57108FE9-8114-4B7A-AFD3-01D5FE839E82}" srcId="{27F7AC72-9007-440B-8A7B-3F3FAF8A1A1C}" destId="{A2805C04-F3C3-4A98-A8B1-EF1CAAF9D17A}" srcOrd="1" destOrd="0" parTransId="{5D067C77-1DAC-4944-8604-8EBBA3A00402}" sibTransId="{687F260B-1AD4-42FD-8152-BEFB8C277B06}"/>
    <dgm:cxn modelId="{57D125F3-89C7-40E6-B69E-ABFB2820BAB2}" type="presOf" srcId="{07302297-F3F4-4B0C-94F3-7BD716D763D9}" destId="{4FB5F9F5-44FA-4C32-AE2F-E0BD6FFAFAE9}" srcOrd="0" destOrd="2" presId="urn:microsoft.com/office/officeart/2018/5/layout/CenteredIconLabelDescriptionList"/>
    <dgm:cxn modelId="{B98E0EF4-D2AA-4E1C-9421-3303B686916B}" type="presOf" srcId="{23FD87BD-5BA3-4AD2-A33A-07381CF683E9}" destId="{2CE67B09-025D-4904-8568-A1252A6EF8D6}" srcOrd="0" destOrd="0" presId="urn:microsoft.com/office/officeart/2018/5/layout/CenteredIconLabelDescriptionList"/>
    <dgm:cxn modelId="{9625DFF5-F00B-4BA8-8DE4-28F32F0A67C8}" srcId="{32664F6F-DEE8-41F9-9452-AA4D7B98DE12}" destId="{B42AF739-3EFA-4E5E-BCD2-79E48EF3EC8E}" srcOrd="0" destOrd="0" parTransId="{58C9671A-0C45-46B3-A378-026EC757DF40}" sibTransId="{E515D0D7-6ED9-497B-AC49-2B0B40FF8E0B}"/>
    <dgm:cxn modelId="{0EEC1DF7-0DCA-42D3-B8FD-D5835AFB204D}" type="presOf" srcId="{E2C04498-635A-4895-99F4-85E22B2B0319}" destId="{4FB5F9F5-44FA-4C32-AE2F-E0BD6FFAFAE9}" srcOrd="0" destOrd="4" presId="urn:microsoft.com/office/officeart/2018/5/layout/CenteredIconLabelDescriptionList"/>
    <dgm:cxn modelId="{81A81C04-65ED-4F2E-8D28-A83C885DAD72}" type="presParOf" srcId="{B60811AF-E0FC-4D9F-9735-BBCA43846CC2}" destId="{BA544F16-9731-48A3-911B-6581BE7D1510}" srcOrd="0" destOrd="0" presId="urn:microsoft.com/office/officeart/2018/5/layout/CenteredIconLabelDescriptionList"/>
    <dgm:cxn modelId="{E438D6EC-FFF7-4F8D-B557-E6D6684B38AF}" type="presParOf" srcId="{BA544F16-9731-48A3-911B-6581BE7D1510}" destId="{3018CDE9-CA39-4976-871D-46AA28AEE931}" srcOrd="0" destOrd="0" presId="urn:microsoft.com/office/officeart/2018/5/layout/CenteredIconLabelDescriptionList"/>
    <dgm:cxn modelId="{CBE3D789-DD07-423A-9C10-75F28578767D}" type="presParOf" srcId="{BA544F16-9731-48A3-911B-6581BE7D1510}" destId="{D96C61E8-10CC-4FFB-AA5E-5083C708B258}" srcOrd="1" destOrd="0" presId="urn:microsoft.com/office/officeart/2018/5/layout/CenteredIconLabelDescriptionList"/>
    <dgm:cxn modelId="{DF60CA33-9F00-48FE-8B7B-91A42435E540}" type="presParOf" srcId="{BA544F16-9731-48A3-911B-6581BE7D1510}" destId="{3FBA7417-8DA8-4638-BD42-F48E6BF5A38F}" srcOrd="2" destOrd="0" presId="urn:microsoft.com/office/officeart/2018/5/layout/CenteredIconLabelDescriptionList"/>
    <dgm:cxn modelId="{A1D85C08-4128-4866-8346-2ECE474CCDA2}" type="presParOf" srcId="{BA544F16-9731-48A3-911B-6581BE7D1510}" destId="{BC11663C-F8BE-4347-9E68-66EB5ECD3EF3}" srcOrd="3" destOrd="0" presId="urn:microsoft.com/office/officeart/2018/5/layout/CenteredIconLabelDescriptionList"/>
    <dgm:cxn modelId="{83E1CDB6-67DF-4CDE-B2E6-870B343E83E6}" type="presParOf" srcId="{BA544F16-9731-48A3-911B-6581BE7D1510}" destId="{2CE67B09-025D-4904-8568-A1252A6EF8D6}" srcOrd="4" destOrd="0" presId="urn:microsoft.com/office/officeart/2018/5/layout/CenteredIconLabelDescriptionList"/>
    <dgm:cxn modelId="{109E454B-B1F1-48FF-8DC9-56FFE2A965BD}" type="presParOf" srcId="{B60811AF-E0FC-4D9F-9735-BBCA43846CC2}" destId="{FBE3043C-EEC6-469F-A3C6-3CC5A2109E26}" srcOrd="1" destOrd="0" presId="urn:microsoft.com/office/officeart/2018/5/layout/CenteredIconLabelDescriptionList"/>
    <dgm:cxn modelId="{81F3F5B5-0D9F-4030-B6B6-85EF9A65C238}" type="presParOf" srcId="{B60811AF-E0FC-4D9F-9735-BBCA43846CC2}" destId="{FDF27410-F2CC-4ED1-8D57-7EE78DA8C9AD}" srcOrd="2" destOrd="0" presId="urn:microsoft.com/office/officeart/2018/5/layout/CenteredIconLabelDescriptionList"/>
    <dgm:cxn modelId="{FCB3D887-CFE0-49D8-BD8D-F45B4EEA5D8E}" type="presParOf" srcId="{FDF27410-F2CC-4ED1-8D57-7EE78DA8C9AD}" destId="{00F98CEA-8887-442C-92B1-76AD91B4AF1B}" srcOrd="0" destOrd="0" presId="urn:microsoft.com/office/officeart/2018/5/layout/CenteredIconLabelDescriptionList"/>
    <dgm:cxn modelId="{61340C1A-7872-4609-9498-05B77E06500E}" type="presParOf" srcId="{FDF27410-F2CC-4ED1-8D57-7EE78DA8C9AD}" destId="{2D468777-D7C5-41D9-998A-21DAA585CE49}" srcOrd="1" destOrd="0" presId="urn:microsoft.com/office/officeart/2018/5/layout/CenteredIconLabelDescriptionList"/>
    <dgm:cxn modelId="{9CCC09A1-D986-4192-AF2F-0D36C2570014}" type="presParOf" srcId="{FDF27410-F2CC-4ED1-8D57-7EE78DA8C9AD}" destId="{A0711BF1-363E-4A10-B9C2-14FA594BB90C}" srcOrd="2" destOrd="0" presId="urn:microsoft.com/office/officeart/2018/5/layout/CenteredIconLabelDescriptionList"/>
    <dgm:cxn modelId="{65C0C349-D574-4623-AA8B-FC26D6062CB5}" type="presParOf" srcId="{FDF27410-F2CC-4ED1-8D57-7EE78DA8C9AD}" destId="{5DC745E6-52D0-4EE8-AF80-3340D77A38C6}" srcOrd="3" destOrd="0" presId="urn:microsoft.com/office/officeart/2018/5/layout/CenteredIconLabelDescriptionList"/>
    <dgm:cxn modelId="{DCDE869C-20B4-4773-9CC0-F864122598E8}" type="presParOf" srcId="{FDF27410-F2CC-4ED1-8D57-7EE78DA8C9AD}" destId="{4FB5F9F5-44FA-4C32-AE2F-E0BD6FFAFAE9}" srcOrd="4" destOrd="0" presId="urn:microsoft.com/office/officeart/2018/5/layout/CenteredIconLabelDescriptionList"/>
    <dgm:cxn modelId="{4F744153-89BA-4986-9FA8-4D852141BBE3}" type="presParOf" srcId="{B60811AF-E0FC-4D9F-9735-BBCA43846CC2}" destId="{5374A178-D533-4B9D-9CD7-48D80705E09E}" srcOrd="3" destOrd="0" presId="urn:microsoft.com/office/officeart/2018/5/layout/CenteredIconLabelDescriptionList"/>
    <dgm:cxn modelId="{D7A57108-3825-4B18-848D-57F1A6A0339C}" type="presParOf" srcId="{B60811AF-E0FC-4D9F-9735-BBCA43846CC2}" destId="{DA6D66FE-8F9F-436D-A85A-A1675B2B933B}" srcOrd="4" destOrd="0" presId="urn:microsoft.com/office/officeart/2018/5/layout/CenteredIconLabelDescriptionList"/>
    <dgm:cxn modelId="{EA428F0E-2F64-4C41-B0CB-954BB26B3AE8}" type="presParOf" srcId="{DA6D66FE-8F9F-436D-A85A-A1675B2B933B}" destId="{CB27E40B-4687-4B58-B56D-DA27518F7DEC}" srcOrd="0" destOrd="0" presId="urn:microsoft.com/office/officeart/2018/5/layout/CenteredIconLabelDescriptionList"/>
    <dgm:cxn modelId="{B114B85B-8F34-411C-93AD-CBDF5823F854}" type="presParOf" srcId="{DA6D66FE-8F9F-436D-A85A-A1675B2B933B}" destId="{BBEA1CA1-A256-4656-80C6-15666AA0144C}" srcOrd="1" destOrd="0" presId="urn:microsoft.com/office/officeart/2018/5/layout/CenteredIconLabelDescriptionList"/>
    <dgm:cxn modelId="{90029E0A-9083-4885-BAD9-0BEA0A45E298}" type="presParOf" srcId="{DA6D66FE-8F9F-436D-A85A-A1675B2B933B}" destId="{DC93C35E-1690-4D61-B0BC-2662C3C12384}" srcOrd="2" destOrd="0" presId="urn:microsoft.com/office/officeart/2018/5/layout/CenteredIconLabelDescriptionList"/>
    <dgm:cxn modelId="{C1F06265-4492-45EC-AE2F-1A168F003734}" type="presParOf" srcId="{DA6D66FE-8F9F-436D-A85A-A1675B2B933B}" destId="{ECBF4302-5755-4D2F-898C-0D3CB7E2DE05}" srcOrd="3" destOrd="0" presId="urn:microsoft.com/office/officeart/2018/5/layout/CenteredIconLabelDescriptionList"/>
    <dgm:cxn modelId="{61DEACE4-533C-493D-887F-FE0026A99C7A}" type="presParOf" srcId="{DA6D66FE-8F9F-436D-A85A-A1675B2B933B}" destId="{7988247C-FC5E-4283-B436-8763CEB89E8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F7AC72-9007-440B-8A7B-3F3FAF8A1A1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ECFAB0-9C3A-4359-9CB5-24AFDF9BC54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Using OASIS-1 Dataset: </a:t>
          </a:r>
        </a:p>
      </dgm:t>
    </dgm:pt>
    <dgm:pt modelId="{0028B1F8-466F-4236-B12D-EE87006AB955}" type="parTrans" cxnId="{1E9C7018-7578-4B1F-82BD-3285E08E94B7}">
      <dgm:prSet/>
      <dgm:spPr/>
      <dgm:t>
        <a:bodyPr/>
        <a:lstStyle/>
        <a:p>
          <a:endParaRPr lang="en-US"/>
        </a:p>
      </dgm:t>
    </dgm:pt>
    <dgm:pt modelId="{364D5AC0-93CA-4C37-9F64-1B8EEA5AB94B}" type="sibTrans" cxnId="{1E9C7018-7578-4B1F-82BD-3285E08E94B7}">
      <dgm:prSet/>
      <dgm:spPr/>
      <dgm:t>
        <a:bodyPr/>
        <a:lstStyle/>
        <a:p>
          <a:endParaRPr lang="en-US"/>
        </a:p>
      </dgm:t>
    </dgm:pt>
    <dgm:pt modelId="{23FD87BD-5BA3-4AD2-A33A-07381CF683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MRI medical imaging data set of brain scans of 436 Patients stored as medical imaging file</a:t>
          </a:r>
        </a:p>
        <a:p>
          <a:pPr>
            <a:lnSpc>
              <a:spcPct val="100000"/>
            </a:lnSpc>
          </a:pPr>
          <a:r>
            <a:rPr lang="en-US" sz="1600" dirty="0"/>
            <a:t>Each image file is 1-4 scans each of shape 256x256x128</a:t>
          </a:r>
        </a:p>
      </dgm:t>
    </dgm:pt>
    <dgm:pt modelId="{27F300F2-F56E-455A-8AEC-8AAFEEB8F1EA}" type="parTrans" cxnId="{3D6446A6-5823-4D24-B895-D63B38EA8824}">
      <dgm:prSet/>
      <dgm:spPr/>
      <dgm:t>
        <a:bodyPr/>
        <a:lstStyle/>
        <a:p>
          <a:endParaRPr lang="en-US"/>
        </a:p>
      </dgm:t>
    </dgm:pt>
    <dgm:pt modelId="{84530E38-619C-4AC7-AAA4-67B4DD0FB9F3}" type="sibTrans" cxnId="{3D6446A6-5823-4D24-B895-D63B38EA8824}">
      <dgm:prSet/>
      <dgm:spPr/>
      <dgm:t>
        <a:bodyPr/>
        <a:lstStyle/>
        <a:p>
          <a:endParaRPr lang="en-US"/>
        </a:p>
      </dgm:t>
    </dgm:pt>
    <dgm:pt modelId="{AECE0403-9929-4DFB-B132-44C8C973AC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Include important information of the medical scan as metadata: age, gender, brain volume</a:t>
          </a:r>
        </a:p>
      </dgm:t>
    </dgm:pt>
    <dgm:pt modelId="{11190923-3094-48AF-A66F-C8E1814354CF}" type="parTrans" cxnId="{D827A9B2-C551-43DB-91AD-636F7CFD36AD}">
      <dgm:prSet/>
      <dgm:spPr/>
      <dgm:t>
        <a:bodyPr/>
        <a:lstStyle/>
        <a:p>
          <a:endParaRPr lang="en-US"/>
        </a:p>
      </dgm:t>
    </dgm:pt>
    <dgm:pt modelId="{C370568B-AB51-4D3D-8C03-348B8952BA82}" type="sibTrans" cxnId="{D827A9B2-C551-43DB-91AD-636F7CFD36AD}">
      <dgm:prSet/>
      <dgm:spPr/>
      <dgm:t>
        <a:bodyPr/>
        <a:lstStyle/>
        <a:p>
          <a:endParaRPr lang="en-US"/>
        </a:p>
      </dgm:t>
    </dgm:pt>
    <dgm:pt modelId="{55486352-A4AA-45D2-AB91-D21C59569A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Includes MMSE Score used to measure whether a patient has Alzheimer’s (MMSE &lt; 24)</a:t>
          </a:r>
        </a:p>
      </dgm:t>
    </dgm:pt>
    <dgm:pt modelId="{4756969F-A81A-4D9A-92A3-B8D6D002AB1D}" type="parTrans" cxnId="{91C256B5-79AD-4272-815E-9E08D4B7764C}">
      <dgm:prSet/>
      <dgm:spPr/>
      <dgm:t>
        <a:bodyPr/>
        <a:lstStyle/>
        <a:p>
          <a:endParaRPr lang="en-US"/>
        </a:p>
      </dgm:t>
    </dgm:pt>
    <dgm:pt modelId="{F8A2697D-2516-4E78-81D4-CED21316DCF2}" type="sibTrans" cxnId="{91C256B5-79AD-4272-815E-9E08D4B7764C}">
      <dgm:prSet/>
      <dgm:spPr/>
      <dgm:t>
        <a:bodyPr/>
        <a:lstStyle/>
        <a:p>
          <a:endParaRPr lang="en-US"/>
        </a:p>
      </dgm:t>
    </dgm:pt>
    <dgm:pt modelId="{A2805C04-F3C3-4A98-A8B1-EF1CAAF9D17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Pre-Processing</a:t>
          </a:r>
        </a:p>
      </dgm:t>
    </dgm:pt>
    <dgm:pt modelId="{5D067C77-1DAC-4944-8604-8EBBA3A00402}" type="parTrans" cxnId="{57108FE9-8114-4B7A-AFD3-01D5FE839E82}">
      <dgm:prSet/>
      <dgm:spPr/>
      <dgm:t>
        <a:bodyPr/>
        <a:lstStyle/>
        <a:p>
          <a:endParaRPr lang="en-US"/>
        </a:p>
      </dgm:t>
    </dgm:pt>
    <dgm:pt modelId="{687F260B-1AD4-42FD-8152-BEFB8C277B06}" type="sibTrans" cxnId="{57108FE9-8114-4B7A-AFD3-01D5FE839E82}">
      <dgm:prSet/>
      <dgm:spPr/>
      <dgm:t>
        <a:bodyPr/>
        <a:lstStyle/>
        <a:p>
          <a:endParaRPr lang="en-US"/>
        </a:p>
      </dgm:t>
    </dgm:pt>
    <dgm:pt modelId="{E0FB02D3-A9D9-454F-B89B-EA008F175EE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Split scans into 2D slices: sagittal, coronal, and horizontal by taking random slices of the 3D tensor</a:t>
          </a:r>
        </a:p>
      </dgm:t>
    </dgm:pt>
    <dgm:pt modelId="{5302AC3D-A7D5-4D6B-BAD0-E6FD7CE473B6}" type="parTrans" cxnId="{185C005F-F8D8-474E-ACFA-2D17DDF137E5}">
      <dgm:prSet/>
      <dgm:spPr/>
      <dgm:t>
        <a:bodyPr/>
        <a:lstStyle/>
        <a:p>
          <a:endParaRPr lang="en-US"/>
        </a:p>
      </dgm:t>
    </dgm:pt>
    <dgm:pt modelId="{EA679372-AC77-44D6-B449-38BB5F1872E0}" type="sibTrans" cxnId="{185C005F-F8D8-474E-ACFA-2D17DDF137E5}">
      <dgm:prSet/>
      <dgm:spPr/>
      <dgm:t>
        <a:bodyPr/>
        <a:lstStyle/>
        <a:p>
          <a:endParaRPr lang="en-US"/>
        </a:p>
      </dgm:t>
    </dgm:pt>
    <dgm:pt modelId="{FB277565-D4A2-4C81-B56E-69BE03E07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Preprocessed with a Bilaterial Filter to remove salt and pepper noise</a:t>
          </a:r>
        </a:p>
      </dgm:t>
    </dgm:pt>
    <dgm:pt modelId="{55CCCC8C-27D8-409F-B65C-98E374F6FD41}" type="parTrans" cxnId="{198B017A-AE4D-4A9B-A7BE-2864F080DFE8}">
      <dgm:prSet/>
      <dgm:spPr/>
      <dgm:t>
        <a:bodyPr/>
        <a:lstStyle/>
        <a:p>
          <a:endParaRPr lang="en-US"/>
        </a:p>
      </dgm:t>
    </dgm:pt>
    <dgm:pt modelId="{DC15573E-66D2-45EB-8984-B82860B7B1A2}" type="sibTrans" cxnId="{198B017A-AE4D-4A9B-A7BE-2864F080DFE8}">
      <dgm:prSet/>
      <dgm:spPr/>
      <dgm:t>
        <a:bodyPr/>
        <a:lstStyle/>
        <a:p>
          <a:endParaRPr lang="en-US"/>
        </a:p>
      </dgm:t>
    </dgm:pt>
    <dgm:pt modelId="{07302297-F3F4-4B0C-94F3-7BD716D763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Resized to 96x96</a:t>
          </a:r>
        </a:p>
      </dgm:t>
    </dgm:pt>
    <dgm:pt modelId="{C9890B3B-296C-4C9D-83CF-A01640BA2E37}" type="parTrans" cxnId="{1AED2724-1CDC-4072-8E15-2E12234421CF}">
      <dgm:prSet/>
      <dgm:spPr/>
      <dgm:t>
        <a:bodyPr/>
        <a:lstStyle/>
        <a:p>
          <a:endParaRPr lang="en-US"/>
        </a:p>
      </dgm:t>
    </dgm:pt>
    <dgm:pt modelId="{A66A0FA4-2225-4580-A866-81F3134FD986}" type="sibTrans" cxnId="{1AED2724-1CDC-4072-8E15-2E12234421CF}">
      <dgm:prSet/>
      <dgm:spPr/>
      <dgm:t>
        <a:bodyPr/>
        <a:lstStyle/>
        <a:p>
          <a:endParaRPr lang="en-US"/>
        </a:p>
      </dgm:t>
    </dgm:pt>
    <dgm:pt modelId="{E42CE45B-B204-41EE-81F9-D411C6077A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Interpolated (Gaussian) to remove the blank space for each image</a:t>
          </a:r>
        </a:p>
      </dgm:t>
    </dgm:pt>
    <dgm:pt modelId="{4EE66D7D-5E02-4084-95EA-EB885B622F75}" type="parTrans" cxnId="{1451CE42-0DB8-4355-85F9-4ACCBC5C39E0}">
      <dgm:prSet/>
      <dgm:spPr/>
      <dgm:t>
        <a:bodyPr/>
        <a:lstStyle/>
        <a:p>
          <a:endParaRPr lang="en-US"/>
        </a:p>
      </dgm:t>
    </dgm:pt>
    <dgm:pt modelId="{96160EC5-7AC4-4E15-A5D3-B1D63A3E6CF8}" type="sibTrans" cxnId="{1451CE42-0DB8-4355-85F9-4ACCBC5C39E0}">
      <dgm:prSet/>
      <dgm:spPr/>
      <dgm:t>
        <a:bodyPr/>
        <a:lstStyle/>
        <a:p>
          <a:endParaRPr lang="en-US"/>
        </a:p>
      </dgm:t>
    </dgm:pt>
    <dgm:pt modelId="{E2C04498-635A-4895-99F4-85E22B2B03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Projected onto each of the views</a:t>
          </a:r>
        </a:p>
      </dgm:t>
    </dgm:pt>
    <dgm:pt modelId="{512DC865-64AE-439E-B794-E7DDE957E01F}" type="parTrans" cxnId="{BFAF3D6D-2E1C-42B5-8558-17D43FAA4F49}">
      <dgm:prSet/>
      <dgm:spPr/>
      <dgm:t>
        <a:bodyPr/>
        <a:lstStyle/>
        <a:p>
          <a:endParaRPr lang="en-US"/>
        </a:p>
      </dgm:t>
    </dgm:pt>
    <dgm:pt modelId="{645AA3DF-CABA-4A4E-B06B-CED8BFAF3CE4}" type="sibTrans" cxnId="{BFAF3D6D-2E1C-42B5-8558-17D43FAA4F49}">
      <dgm:prSet/>
      <dgm:spPr/>
      <dgm:t>
        <a:bodyPr/>
        <a:lstStyle/>
        <a:p>
          <a:endParaRPr lang="en-US"/>
        </a:p>
      </dgm:t>
    </dgm:pt>
    <dgm:pt modelId="{32664F6F-DEE8-41F9-9452-AA4D7B98DE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Post-Processing</a:t>
          </a:r>
        </a:p>
      </dgm:t>
    </dgm:pt>
    <dgm:pt modelId="{1B3E9D77-6F59-4594-B7F6-2D56214C334A}" type="parTrans" cxnId="{736B61D0-18CF-4E1B-B5F4-4A76EAF10365}">
      <dgm:prSet/>
      <dgm:spPr/>
      <dgm:t>
        <a:bodyPr/>
        <a:lstStyle/>
        <a:p>
          <a:endParaRPr lang="en-US"/>
        </a:p>
      </dgm:t>
    </dgm:pt>
    <dgm:pt modelId="{D1416D65-6B31-404C-8A50-42AA3C34D0A6}" type="sibTrans" cxnId="{736B61D0-18CF-4E1B-B5F4-4A76EAF10365}">
      <dgm:prSet/>
      <dgm:spPr/>
      <dgm:t>
        <a:bodyPr/>
        <a:lstStyle/>
        <a:p>
          <a:endParaRPr lang="en-US"/>
        </a:p>
      </dgm:t>
    </dgm:pt>
    <dgm:pt modelId="{B42AF739-3EFA-4E5E-BCD2-79E48EF3EC8E}">
      <dgm:prSet/>
      <dgm:spPr>
        <a:blipFill>
          <a:blip xmlns:r="http://schemas.openxmlformats.org/officeDocument/2006/relationships" r:embed="rId1"/>
          <a:stretch>
            <a:fillRect l="-3745" t="-2370" r="-5431" b="-1445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8C9671A-0C45-46B3-A378-026EC757DF40}" type="parTrans" cxnId="{9625DFF5-F00B-4BA8-8DE4-28F32F0A67C8}">
      <dgm:prSet/>
      <dgm:spPr/>
      <dgm:t>
        <a:bodyPr/>
        <a:lstStyle/>
        <a:p>
          <a:endParaRPr lang="en-US"/>
        </a:p>
      </dgm:t>
    </dgm:pt>
    <dgm:pt modelId="{E515D0D7-6ED9-497B-AC49-2B0B40FF8E0B}" type="sibTrans" cxnId="{9625DFF5-F00B-4BA8-8DE4-28F32F0A67C8}">
      <dgm:prSet/>
      <dgm:spPr/>
      <dgm:t>
        <a:bodyPr/>
        <a:lstStyle/>
        <a:p>
          <a:endParaRPr lang="en-US"/>
        </a:p>
      </dgm:t>
    </dgm:pt>
    <dgm:pt modelId="{B60811AF-E0FC-4D9F-9735-BBCA43846CC2}" type="pres">
      <dgm:prSet presAssocID="{27F7AC72-9007-440B-8A7B-3F3FAF8A1A1C}" presName="root" presStyleCnt="0">
        <dgm:presLayoutVars>
          <dgm:dir/>
          <dgm:resizeHandles val="exact"/>
        </dgm:presLayoutVars>
      </dgm:prSet>
      <dgm:spPr/>
    </dgm:pt>
    <dgm:pt modelId="{BA544F16-9731-48A3-911B-6581BE7D1510}" type="pres">
      <dgm:prSet presAssocID="{E6ECFAB0-9C3A-4359-9CB5-24AFDF9BC54E}" presName="compNode" presStyleCnt="0"/>
      <dgm:spPr/>
    </dgm:pt>
    <dgm:pt modelId="{3018CDE9-CA39-4976-871D-46AA28AEE931}" type="pres">
      <dgm:prSet presAssocID="{E6ECFAB0-9C3A-4359-9CB5-24AFDF9BC54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D96C61E8-10CC-4FFB-AA5E-5083C708B258}" type="pres">
      <dgm:prSet presAssocID="{E6ECFAB0-9C3A-4359-9CB5-24AFDF9BC54E}" presName="iconSpace" presStyleCnt="0"/>
      <dgm:spPr/>
    </dgm:pt>
    <dgm:pt modelId="{3FBA7417-8DA8-4638-BD42-F48E6BF5A38F}" type="pres">
      <dgm:prSet presAssocID="{E6ECFAB0-9C3A-4359-9CB5-24AFDF9BC54E}" presName="parTx" presStyleLbl="revTx" presStyleIdx="0" presStyleCnt="6">
        <dgm:presLayoutVars>
          <dgm:chMax val="0"/>
          <dgm:chPref val="0"/>
        </dgm:presLayoutVars>
      </dgm:prSet>
      <dgm:spPr/>
    </dgm:pt>
    <dgm:pt modelId="{BC11663C-F8BE-4347-9E68-66EB5ECD3EF3}" type="pres">
      <dgm:prSet presAssocID="{E6ECFAB0-9C3A-4359-9CB5-24AFDF9BC54E}" presName="txSpace" presStyleCnt="0"/>
      <dgm:spPr/>
    </dgm:pt>
    <dgm:pt modelId="{2CE67B09-025D-4904-8568-A1252A6EF8D6}" type="pres">
      <dgm:prSet presAssocID="{E6ECFAB0-9C3A-4359-9CB5-24AFDF9BC54E}" presName="desTx" presStyleLbl="revTx" presStyleIdx="1" presStyleCnt="6">
        <dgm:presLayoutVars/>
      </dgm:prSet>
      <dgm:spPr/>
    </dgm:pt>
    <dgm:pt modelId="{FBE3043C-EEC6-469F-A3C6-3CC5A2109E26}" type="pres">
      <dgm:prSet presAssocID="{364D5AC0-93CA-4C37-9F64-1B8EEA5AB94B}" presName="sibTrans" presStyleCnt="0"/>
      <dgm:spPr/>
    </dgm:pt>
    <dgm:pt modelId="{FDF27410-F2CC-4ED1-8D57-7EE78DA8C9AD}" type="pres">
      <dgm:prSet presAssocID="{A2805C04-F3C3-4A98-A8B1-EF1CAAF9D17A}" presName="compNode" presStyleCnt="0"/>
      <dgm:spPr/>
    </dgm:pt>
    <dgm:pt modelId="{00F98CEA-8887-442C-92B1-76AD91B4AF1B}" type="pres">
      <dgm:prSet presAssocID="{A2805C04-F3C3-4A98-A8B1-EF1CAAF9D17A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2D468777-D7C5-41D9-998A-21DAA585CE49}" type="pres">
      <dgm:prSet presAssocID="{A2805C04-F3C3-4A98-A8B1-EF1CAAF9D17A}" presName="iconSpace" presStyleCnt="0"/>
      <dgm:spPr/>
    </dgm:pt>
    <dgm:pt modelId="{A0711BF1-363E-4A10-B9C2-14FA594BB90C}" type="pres">
      <dgm:prSet presAssocID="{A2805C04-F3C3-4A98-A8B1-EF1CAAF9D17A}" presName="parTx" presStyleLbl="revTx" presStyleIdx="2" presStyleCnt="6">
        <dgm:presLayoutVars>
          <dgm:chMax val="0"/>
          <dgm:chPref val="0"/>
        </dgm:presLayoutVars>
      </dgm:prSet>
      <dgm:spPr/>
    </dgm:pt>
    <dgm:pt modelId="{5DC745E6-52D0-4EE8-AF80-3340D77A38C6}" type="pres">
      <dgm:prSet presAssocID="{A2805C04-F3C3-4A98-A8B1-EF1CAAF9D17A}" presName="txSpace" presStyleCnt="0"/>
      <dgm:spPr/>
    </dgm:pt>
    <dgm:pt modelId="{4FB5F9F5-44FA-4C32-AE2F-E0BD6FFAFAE9}" type="pres">
      <dgm:prSet presAssocID="{A2805C04-F3C3-4A98-A8B1-EF1CAAF9D17A}" presName="desTx" presStyleLbl="revTx" presStyleIdx="3" presStyleCnt="6">
        <dgm:presLayoutVars/>
      </dgm:prSet>
      <dgm:spPr/>
    </dgm:pt>
    <dgm:pt modelId="{5374A178-D533-4B9D-9CD7-48D80705E09E}" type="pres">
      <dgm:prSet presAssocID="{687F260B-1AD4-42FD-8152-BEFB8C277B06}" presName="sibTrans" presStyleCnt="0"/>
      <dgm:spPr/>
    </dgm:pt>
    <dgm:pt modelId="{DA6D66FE-8F9F-436D-A85A-A1675B2B933B}" type="pres">
      <dgm:prSet presAssocID="{32664F6F-DEE8-41F9-9452-AA4D7B98DE12}" presName="compNode" presStyleCnt="0"/>
      <dgm:spPr/>
    </dgm:pt>
    <dgm:pt modelId="{CB27E40B-4687-4B58-B56D-DA27518F7DEC}" type="pres">
      <dgm:prSet presAssocID="{32664F6F-DEE8-41F9-9452-AA4D7B98DE12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BEA1CA1-A256-4656-80C6-15666AA0144C}" type="pres">
      <dgm:prSet presAssocID="{32664F6F-DEE8-41F9-9452-AA4D7B98DE12}" presName="iconSpace" presStyleCnt="0"/>
      <dgm:spPr/>
    </dgm:pt>
    <dgm:pt modelId="{DC93C35E-1690-4D61-B0BC-2662C3C12384}" type="pres">
      <dgm:prSet presAssocID="{32664F6F-DEE8-41F9-9452-AA4D7B98DE12}" presName="parTx" presStyleLbl="revTx" presStyleIdx="4" presStyleCnt="6">
        <dgm:presLayoutVars>
          <dgm:chMax val="0"/>
          <dgm:chPref val="0"/>
        </dgm:presLayoutVars>
      </dgm:prSet>
      <dgm:spPr/>
    </dgm:pt>
    <dgm:pt modelId="{ECBF4302-5755-4D2F-898C-0D3CB7E2DE05}" type="pres">
      <dgm:prSet presAssocID="{32664F6F-DEE8-41F9-9452-AA4D7B98DE12}" presName="txSpace" presStyleCnt="0"/>
      <dgm:spPr/>
    </dgm:pt>
    <dgm:pt modelId="{7988247C-FC5E-4283-B436-8763CEB89E84}" type="pres">
      <dgm:prSet presAssocID="{32664F6F-DEE8-41F9-9452-AA4D7B98DE12}" presName="desTx" presStyleLbl="revTx" presStyleIdx="5" presStyleCnt="6">
        <dgm:presLayoutVars/>
      </dgm:prSet>
      <dgm:spPr/>
    </dgm:pt>
  </dgm:ptLst>
  <dgm:cxnLst>
    <dgm:cxn modelId="{1E9C7018-7578-4B1F-82BD-3285E08E94B7}" srcId="{27F7AC72-9007-440B-8A7B-3F3FAF8A1A1C}" destId="{E6ECFAB0-9C3A-4359-9CB5-24AFDF9BC54E}" srcOrd="0" destOrd="0" parTransId="{0028B1F8-466F-4236-B12D-EE87006AB955}" sibTransId="{364D5AC0-93CA-4C37-9F64-1B8EEA5AB94B}"/>
    <dgm:cxn modelId="{1AED2724-1CDC-4072-8E15-2E12234421CF}" srcId="{A2805C04-F3C3-4A98-A8B1-EF1CAAF9D17A}" destId="{07302297-F3F4-4B0C-94F3-7BD716D763D9}" srcOrd="2" destOrd="0" parTransId="{C9890B3B-296C-4C9D-83CF-A01640BA2E37}" sibTransId="{A66A0FA4-2225-4580-A866-81F3134FD986}"/>
    <dgm:cxn modelId="{EA40FA38-A32F-458F-A71D-1F9DDECD3FC7}" type="presOf" srcId="{27F7AC72-9007-440B-8A7B-3F3FAF8A1A1C}" destId="{B60811AF-E0FC-4D9F-9735-BBCA43846CC2}" srcOrd="0" destOrd="0" presId="urn:microsoft.com/office/officeart/2018/5/layout/CenteredIconLabelDescriptionList"/>
    <dgm:cxn modelId="{B15DD45E-3320-4E6C-9A80-E9503A5B5411}" type="presOf" srcId="{AECE0403-9929-4DFB-B132-44C8C973ACA8}" destId="{2CE67B09-025D-4904-8568-A1252A6EF8D6}" srcOrd="0" destOrd="1" presId="urn:microsoft.com/office/officeart/2018/5/layout/CenteredIconLabelDescriptionList"/>
    <dgm:cxn modelId="{185C005F-F8D8-474E-ACFA-2D17DDF137E5}" srcId="{A2805C04-F3C3-4A98-A8B1-EF1CAAF9D17A}" destId="{E0FB02D3-A9D9-454F-B89B-EA008F175EEC}" srcOrd="0" destOrd="0" parTransId="{5302AC3D-A7D5-4D6B-BAD0-E6FD7CE473B6}" sibTransId="{EA679372-AC77-44D6-B449-38BB5F1872E0}"/>
    <dgm:cxn modelId="{1451CE42-0DB8-4355-85F9-4ACCBC5C39E0}" srcId="{A2805C04-F3C3-4A98-A8B1-EF1CAAF9D17A}" destId="{E42CE45B-B204-41EE-81F9-D411C6077A71}" srcOrd="3" destOrd="0" parTransId="{4EE66D7D-5E02-4084-95EA-EB885B622F75}" sibTransId="{96160EC5-7AC4-4E15-A5D3-B1D63A3E6CF8}"/>
    <dgm:cxn modelId="{2FBFC163-D8B8-4009-80F4-CC244DF68948}" type="presOf" srcId="{E42CE45B-B204-41EE-81F9-D411C6077A71}" destId="{4FB5F9F5-44FA-4C32-AE2F-E0BD6FFAFAE9}" srcOrd="0" destOrd="3" presId="urn:microsoft.com/office/officeart/2018/5/layout/CenteredIconLabelDescriptionList"/>
    <dgm:cxn modelId="{6DEFF346-5CC5-4FEC-8C1A-0C0A7FD96120}" type="presOf" srcId="{A2805C04-F3C3-4A98-A8B1-EF1CAAF9D17A}" destId="{A0711BF1-363E-4A10-B9C2-14FA594BB90C}" srcOrd="0" destOrd="0" presId="urn:microsoft.com/office/officeart/2018/5/layout/CenteredIconLabelDescriptionList"/>
    <dgm:cxn modelId="{D911D049-125C-4E3D-9ADF-39694FB14928}" type="presOf" srcId="{55486352-A4AA-45D2-AB91-D21C59569A47}" destId="{2CE67B09-025D-4904-8568-A1252A6EF8D6}" srcOrd="0" destOrd="2" presId="urn:microsoft.com/office/officeart/2018/5/layout/CenteredIconLabelDescriptionList"/>
    <dgm:cxn modelId="{BFAF3D6D-2E1C-42B5-8558-17D43FAA4F49}" srcId="{A2805C04-F3C3-4A98-A8B1-EF1CAAF9D17A}" destId="{E2C04498-635A-4895-99F4-85E22B2B0319}" srcOrd="4" destOrd="0" parTransId="{512DC865-64AE-439E-B794-E7DDE957E01F}" sibTransId="{645AA3DF-CABA-4A4E-B06B-CED8BFAF3CE4}"/>
    <dgm:cxn modelId="{ACBEC456-C83A-47CC-8469-A16AC53F6EC4}" type="presOf" srcId="{32664F6F-DEE8-41F9-9452-AA4D7B98DE12}" destId="{DC93C35E-1690-4D61-B0BC-2662C3C12384}" srcOrd="0" destOrd="0" presId="urn:microsoft.com/office/officeart/2018/5/layout/CenteredIconLabelDescriptionList"/>
    <dgm:cxn modelId="{198B017A-AE4D-4A9B-A7BE-2864F080DFE8}" srcId="{A2805C04-F3C3-4A98-A8B1-EF1CAAF9D17A}" destId="{FB277565-D4A2-4C81-B56E-69BE03E0747D}" srcOrd="1" destOrd="0" parTransId="{55CCCC8C-27D8-409F-B65C-98E374F6FD41}" sibTransId="{DC15573E-66D2-45EB-8984-B82860B7B1A2}"/>
    <dgm:cxn modelId="{3D6446A6-5823-4D24-B895-D63B38EA8824}" srcId="{E6ECFAB0-9C3A-4359-9CB5-24AFDF9BC54E}" destId="{23FD87BD-5BA3-4AD2-A33A-07381CF683E9}" srcOrd="0" destOrd="0" parTransId="{27F300F2-F56E-455A-8AEC-8AAFEEB8F1EA}" sibTransId="{84530E38-619C-4AC7-AAA4-67B4DD0FB9F3}"/>
    <dgm:cxn modelId="{D827A9B2-C551-43DB-91AD-636F7CFD36AD}" srcId="{E6ECFAB0-9C3A-4359-9CB5-24AFDF9BC54E}" destId="{AECE0403-9929-4DFB-B132-44C8C973ACA8}" srcOrd="1" destOrd="0" parTransId="{11190923-3094-48AF-A66F-C8E1814354CF}" sibTransId="{C370568B-AB51-4D3D-8C03-348B8952BA82}"/>
    <dgm:cxn modelId="{1CE973B3-FBE9-47AC-8EF4-B84F3E46E1B3}" type="presOf" srcId="{B42AF739-3EFA-4E5E-BCD2-79E48EF3EC8E}" destId="{7988247C-FC5E-4283-B436-8763CEB89E84}" srcOrd="0" destOrd="0" presId="urn:microsoft.com/office/officeart/2018/5/layout/CenteredIconLabelDescriptionList"/>
    <dgm:cxn modelId="{91C256B5-79AD-4272-815E-9E08D4B7764C}" srcId="{E6ECFAB0-9C3A-4359-9CB5-24AFDF9BC54E}" destId="{55486352-A4AA-45D2-AB91-D21C59569A47}" srcOrd="2" destOrd="0" parTransId="{4756969F-A81A-4D9A-92A3-B8D6D002AB1D}" sibTransId="{F8A2697D-2516-4E78-81D4-CED21316DCF2}"/>
    <dgm:cxn modelId="{759EABB6-F149-44EA-8954-9C1C235C54F7}" type="presOf" srcId="{FB277565-D4A2-4C81-B56E-69BE03E0747D}" destId="{4FB5F9F5-44FA-4C32-AE2F-E0BD6FFAFAE9}" srcOrd="0" destOrd="1" presId="urn:microsoft.com/office/officeart/2018/5/layout/CenteredIconLabelDescriptionList"/>
    <dgm:cxn modelId="{63F047CC-9F58-483C-A650-26E43B872569}" type="presOf" srcId="{E0FB02D3-A9D9-454F-B89B-EA008F175EEC}" destId="{4FB5F9F5-44FA-4C32-AE2F-E0BD6FFAFAE9}" srcOrd="0" destOrd="0" presId="urn:microsoft.com/office/officeart/2018/5/layout/CenteredIconLabelDescriptionList"/>
    <dgm:cxn modelId="{15EBE9CC-726F-48B3-A1DA-A03370EBB445}" type="presOf" srcId="{E6ECFAB0-9C3A-4359-9CB5-24AFDF9BC54E}" destId="{3FBA7417-8DA8-4638-BD42-F48E6BF5A38F}" srcOrd="0" destOrd="0" presId="urn:microsoft.com/office/officeart/2018/5/layout/CenteredIconLabelDescriptionList"/>
    <dgm:cxn modelId="{736B61D0-18CF-4E1B-B5F4-4A76EAF10365}" srcId="{27F7AC72-9007-440B-8A7B-3F3FAF8A1A1C}" destId="{32664F6F-DEE8-41F9-9452-AA4D7B98DE12}" srcOrd="2" destOrd="0" parTransId="{1B3E9D77-6F59-4594-B7F6-2D56214C334A}" sibTransId="{D1416D65-6B31-404C-8A50-42AA3C34D0A6}"/>
    <dgm:cxn modelId="{57108FE9-8114-4B7A-AFD3-01D5FE839E82}" srcId="{27F7AC72-9007-440B-8A7B-3F3FAF8A1A1C}" destId="{A2805C04-F3C3-4A98-A8B1-EF1CAAF9D17A}" srcOrd="1" destOrd="0" parTransId="{5D067C77-1DAC-4944-8604-8EBBA3A00402}" sibTransId="{687F260B-1AD4-42FD-8152-BEFB8C277B06}"/>
    <dgm:cxn modelId="{57D125F3-89C7-40E6-B69E-ABFB2820BAB2}" type="presOf" srcId="{07302297-F3F4-4B0C-94F3-7BD716D763D9}" destId="{4FB5F9F5-44FA-4C32-AE2F-E0BD6FFAFAE9}" srcOrd="0" destOrd="2" presId="urn:microsoft.com/office/officeart/2018/5/layout/CenteredIconLabelDescriptionList"/>
    <dgm:cxn modelId="{B98E0EF4-D2AA-4E1C-9421-3303B686916B}" type="presOf" srcId="{23FD87BD-5BA3-4AD2-A33A-07381CF683E9}" destId="{2CE67B09-025D-4904-8568-A1252A6EF8D6}" srcOrd="0" destOrd="0" presId="urn:microsoft.com/office/officeart/2018/5/layout/CenteredIconLabelDescriptionList"/>
    <dgm:cxn modelId="{9625DFF5-F00B-4BA8-8DE4-28F32F0A67C8}" srcId="{32664F6F-DEE8-41F9-9452-AA4D7B98DE12}" destId="{B42AF739-3EFA-4E5E-BCD2-79E48EF3EC8E}" srcOrd="0" destOrd="0" parTransId="{58C9671A-0C45-46B3-A378-026EC757DF40}" sibTransId="{E515D0D7-6ED9-497B-AC49-2B0B40FF8E0B}"/>
    <dgm:cxn modelId="{0EEC1DF7-0DCA-42D3-B8FD-D5835AFB204D}" type="presOf" srcId="{E2C04498-635A-4895-99F4-85E22B2B0319}" destId="{4FB5F9F5-44FA-4C32-AE2F-E0BD6FFAFAE9}" srcOrd="0" destOrd="4" presId="urn:microsoft.com/office/officeart/2018/5/layout/CenteredIconLabelDescriptionList"/>
    <dgm:cxn modelId="{81A81C04-65ED-4F2E-8D28-A83C885DAD72}" type="presParOf" srcId="{B60811AF-E0FC-4D9F-9735-BBCA43846CC2}" destId="{BA544F16-9731-48A3-911B-6581BE7D1510}" srcOrd="0" destOrd="0" presId="urn:microsoft.com/office/officeart/2018/5/layout/CenteredIconLabelDescriptionList"/>
    <dgm:cxn modelId="{E438D6EC-FFF7-4F8D-B557-E6D6684B38AF}" type="presParOf" srcId="{BA544F16-9731-48A3-911B-6581BE7D1510}" destId="{3018CDE9-CA39-4976-871D-46AA28AEE931}" srcOrd="0" destOrd="0" presId="urn:microsoft.com/office/officeart/2018/5/layout/CenteredIconLabelDescriptionList"/>
    <dgm:cxn modelId="{CBE3D789-DD07-423A-9C10-75F28578767D}" type="presParOf" srcId="{BA544F16-9731-48A3-911B-6581BE7D1510}" destId="{D96C61E8-10CC-4FFB-AA5E-5083C708B258}" srcOrd="1" destOrd="0" presId="urn:microsoft.com/office/officeart/2018/5/layout/CenteredIconLabelDescriptionList"/>
    <dgm:cxn modelId="{DF60CA33-9F00-48FE-8B7B-91A42435E540}" type="presParOf" srcId="{BA544F16-9731-48A3-911B-6581BE7D1510}" destId="{3FBA7417-8DA8-4638-BD42-F48E6BF5A38F}" srcOrd="2" destOrd="0" presId="urn:microsoft.com/office/officeart/2018/5/layout/CenteredIconLabelDescriptionList"/>
    <dgm:cxn modelId="{A1D85C08-4128-4866-8346-2ECE474CCDA2}" type="presParOf" srcId="{BA544F16-9731-48A3-911B-6581BE7D1510}" destId="{BC11663C-F8BE-4347-9E68-66EB5ECD3EF3}" srcOrd="3" destOrd="0" presId="urn:microsoft.com/office/officeart/2018/5/layout/CenteredIconLabelDescriptionList"/>
    <dgm:cxn modelId="{83E1CDB6-67DF-4CDE-B2E6-870B343E83E6}" type="presParOf" srcId="{BA544F16-9731-48A3-911B-6581BE7D1510}" destId="{2CE67B09-025D-4904-8568-A1252A6EF8D6}" srcOrd="4" destOrd="0" presId="urn:microsoft.com/office/officeart/2018/5/layout/CenteredIconLabelDescriptionList"/>
    <dgm:cxn modelId="{109E454B-B1F1-48FF-8DC9-56FFE2A965BD}" type="presParOf" srcId="{B60811AF-E0FC-4D9F-9735-BBCA43846CC2}" destId="{FBE3043C-EEC6-469F-A3C6-3CC5A2109E26}" srcOrd="1" destOrd="0" presId="urn:microsoft.com/office/officeart/2018/5/layout/CenteredIconLabelDescriptionList"/>
    <dgm:cxn modelId="{81F3F5B5-0D9F-4030-B6B6-85EF9A65C238}" type="presParOf" srcId="{B60811AF-E0FC-4D9F-9735-BBCA43846CC2}" destId="{FDF27410-F2CC-4ED1-8D57-7EE78DA8C9AD}" srcOrd="2" destOrd="0" presId="urn:microsoft.com/office/officeart/2018/5/layout/CenteredIconLabelDescriptionList"/>
    <dgm:cxn modelId="{FCB3D887-CFE0-49D8-BD8D-F45B4EEA5D8E}" type="presParOf" srcId="{FDF27410-F2CC-4ED1-8D57-7EE78DA8C9AD}" destId="{00F98CEA-8887-442C-92B1-76AD91B4AF1B}" srcOrd="0" destOrd="0" presId="urn:microsoft.com/office/officeart/2018/5/layout/CenteredIconLabelDescriptionList"/>
    <dgm:cxn modelId="{61340C1A-7872-4609-9498-05B77E06500E}" type="presParOf" srcId="{FDF27410-F2CC-4ED1-8D57-7EE78DA8C9AD}" destId="{2D468777-D7C5-41D9-998A-21DAA585CE49}" srcOrd="1" destOrd="0" presId="urn:microsoft.com/office/officeart/2018/5/layout/CenteredIconLabelDescriptionList"/>
    <dgm:cxn modelId="{9CCC09A1-D986-4192-AF2F-0D36C2570014}" type="presParOf" srcId="{FDF27410-F2CC-4ED1-8D57-7EE78DA8C9AD}" destId="{A0711BF1-363E-4A10-B9C2-14FA594BB90C}" srcOrd="2" destOrd="0" presId="urn:microsoft.com/office/officeart/2018/5/layout/CenteredIconLabelDescriptionList"/>
    <dgm:cxn modelId="{65C0C349-D574-4623-AA8B-FC26D6062CB5}" type="presParOf" srcId="{FDF27410-F2CC-4ED1-8D57-7EE78DA8C9AD}" destId="{5DC745E6-52D0-4EE8-AF80-3340D77A38C6}" srcOrd="3" destOrd="0" presId="urn:microsoft.com/office/officeart/2018/5/layout/CenteredIconLabelDescriptionList"/>
    <dgm:cxn modelId="{DCDE869C-20B4-4773-9CC0-F864122598E8}" type="presParOf" srcId="{FDF27410-F2CC-4ED1-8D57-7EE78DA8C9AD}" destId="{4FB5F9F5-44FA-4C32-AE2F-E0BD6FFAFAE9}" srcOrd="4" destOrd="0" presId="urn:microsoft.com/office/officeart/2018/5/layout/CenteredIconLabelDescriptionList"/>
    <dgm:cxn modelId="{4F744153-89BA-4986-9FA8-4D852141BBE3}" type="presParOf" srcId="{B60811AF-E0FC-4D9F-9735-BBCA43846CC2}" destId="{5374A178-D533-4B9D-9CD7-48D80705E09E}" srcOrd="3" destOrd="0" presId="urn:microsoft.com/office/officeart/2018/5/layout/CenteredIconLabelDescriptionList"/>
    <dgm:cxn modelId="{D7A57108-3825-4B18-848D-57F1A6A0339C}" type="presParOf" srcId="{B60811AF-E0FC-4D9F-9735-BBCA43846CC2}" destId="{DA6D66FE-8F9F-436D-A85A-A1675B2B933B}" srcOrd="4" destOrd="0" presId="urn:microsoft.com/office/officeart/2018/5/layout/CenteredIconLabelDescriptionList"/>
    <dgm:cxn modelId="{EA428F0E-2F64-4C41-B0CB-954BB26B3AE8}" type="presParOf" srcId="{DA6D66FE-8F9F-436D-A85A-A1675B2B933B}" destId="{CB27E40B-4687-4B58-B56D-DA27518F7DEC}" srcOrd="0" destOrd="0" presId="urn:microsoft.com/office/officeart/2018/5/layout/CenteredIconLabelDescriptionList"/>
    <dgm:cxn modelId="{B114B85B-8F34-411C-93AD-CBDF5823F854}" type="presParOf" srcId="{DA6D66FE-8F9F-436D-A85A-A1675B2B933B}" destId="{BBEA1CA1-A256-4656-80C6-15666AA0144C}" srcOrd="1" destOrd="0" presId="urn:microsoft.com/office/officeart/2018/5/layout/CenteredIconLabelDescriptionList"/>
    <dgm:cxn modelId="{90029E0A-9083-4885-BAD9-0BEA0A45E298}" type="presParOf" srcId="{DA6D66FE-8F9F-436D-A85A-A1675B2B933B}" destId="{DC93C35E-1690-4D61-B0BC-2662C3C12384}" srcOrd="2" destOrd="0" presId="urn:microsoft.com/office/officeart/2018/5/layout/CenteredIconLabelDescriptionList"/>
    <dgm:cxn modelId="{C1F06265-4492-45EC-AE2F-1A168F003734}" type="presParOf" srcId="{DA6D66FE-8F9F-436D-A85A-A1675B2B933B}" destId="{ECBF4302-5755-4D2F-898C-0D3CB7E2DE05}" srcOrd="3" destOrd="0" presId="urn:microsoft.com/office/officeart/2018/5/layout/CenteredIconLabelDescriptionList"/>
    <dgm:cxn modelId="{61DEACE4-533C-493D-887F-FE0026A99C7A}" type="presParOf" srcId="{DA6D66FE-8F9F-436D-A85A-A1675B2B933B}" destId="{7988247C-FC5E-4283-B436-8763CEB89E8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48B3D-A7F6-463D-8127-CCA8DCA0973F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477CC-D88F-4AFC-83F3-27F84ACF3CD2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7D94B-FA4B-48A6-9E65-786AAAA471DA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Often decision making requires both statistical and human analysis to derive a proper conclusion.</a:t>
          </a:r>
        </a:p>
      </dsp:txBody>
      <dsp:txXfrm>
        <a:off x="1312541" y="828340"/>
        <a:ext cx="2148945" cy="911674"/>
      </dsp:txXfrm>
    </dsp:sp>
    <dsp:sp modelId="{002A3FDB-33E2-4450-A74B-BD0AA1514549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20607-4917-4B0C-9DBC-FA16FB788138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48A88-42B2-4B37-96E0-C5C3E9A1FB73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is the case in imaging data in which a physician needs to analyze the results prior to a diagnosis.</a:t>
          </a:r>
        </a:p>
      </dsp:txBody>
      <dsp:txXfrm>
        <a:off x="4942957" y="828340"/>
        <a:ext cx="2148945" cy="911674"/>
      </dsp:txXfrm>
    </dsp:sp>
    <dsp:sp modelId="{2CA6F50C-082F-40C3-A3CF-A58307240981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91AF7-FB26-4705-9AC6-0F17BC04F0A1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401FE-E18D-48EC-BA97-F0EAA9C26E3E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Bayesian methods are computationally expensive.</a:t>
          </a:r>
        </a:p>
      </dsp:txBody>
      <dsp:txXfrm>
        <a:off x="8573374" y="828340"/>
        <a:ext cx="2148945" cy="911674"/>
      </dsp:txXfrm>
    </dsp:sp>
    <dsp:sp modelId="{F47C9C0E-5849-482F-A1FD-C906E2BDCB10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C71865-BF91-418E-BF13-328E403A505C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36D4D-1BCA-4BF3-8CC0-C2490CABD2BC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Machine Learning models do not provide any intuition to analyze the results.</a:t>
          </a:r>
        </a:p>
      </dsp:txBody>
      <dsp:txXfrm>
        <a:off x="1312541" y="2452790"/>
        <a:ext cx="2148945" cy="911674"/>
      </dsp:txXfrm>
    </dsp:sp>
    <dsp:sp modelId="{3A570A11-0833-4737-9EE9-5475D21F34AD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9B6C7-3FD1-4B26-8EF8-BF3BE971AF6D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19221-FC8B-4FD2-BD37-076FE39B0C5E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CSKPD aims to be a method to provide intuition to human experts from high-dimensional data.</a:t>
          </a:r>
        </a:p>
      </dsp:txBody>
      <dsp:txXfrm>
        <a:off x="4942957" y="2452790"/>
        <a:ext cx="2148945" cy="911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8A23D-47AF-4A69-8B75-40FDA8543100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713B4-79DD-4947-B4E7-9879CB9D4CA2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Mentions that the model can be generalized but provides no theoretical or simulated framework to further extend the model.</a:t>
          </a:r>
        </a:p>
      </dsp:txBody>
      <dsp:txXfrm>
        <a:off x="59990" y="2654049"/>
        <a:ext cx="3226223" cy="720000"/>
      </dsp:txXfrm>
    </dsp:sp>
    <dsp:sp modelId="{C54E54FE-EC5B-43F0-A3F4-724FFE104820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6B738-645F-4BA3-AD4C-4C378C8FF4D6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SKPD describes overlap between SKPD and CNN, but considers region convolutions but not necessarily pixel/voxel convolutions.</a:t>
          </a:r>
        </a:p>
      </dsp:txBody>
      <dsp:txXfrm>
        <a:off x="3850802" y="2654049"/>
        <a:ext cx="3226223" cy="720000"/>
      </dsp:txXfrm>
    </dsp:sp>
    <dsp:sp modelId="{C6D2155C-26C4-45D7-B37F-C6F0046D2FB9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0AC7D-278C-4DD8-9E1A-90615CC375D7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SKPD allows for both L1 and L2 regularization. L1 appears to be more beneficial for C to eliminate the effect of some coefficients in the C matrix to reduce the dimension and identify regions more sharply.</a:t>
          </a:r>
        </a:p>
      </dsp:txBody>
      <dsp:txXfrm>
        <a:off x="7641615" y="2654049"/>
        <a:ext cx="322622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1495A-45C7-4363-A977-ED7ADBFD56BD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91EA6E-617D-4595-A539-9386D0CDD5E3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8E94C-B8A4-49B3-B721-6BE13A7DF292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There is room to leverage some of the pre-processing steps from CNN within the framework of the SKPD model.</a:t>
          </a:r>
        </a:p>
      </dsp:txBody>
      <dsp:txXfrm>
        <a:off x="1312541" y="828340"/>
        <a:ext cx="2148945" cy="911674"/>
      </dsp:txXfrm>
    </dsp:sp>
    <dsp:sp modelId="{24A6F605-FED3-4ED5-9A9B-C97818C81EF6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31621-CEA9-4F3F-96E6-D144F0E19F4E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BA51B-6C7D-4D50-913A-A6A549BD87BB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As such the filtering component can be used similar to the convolutional components in CNN, but is reproducible</a:t>
          </a:r>
        </a:p>
      </dsp:txBody>
      <dsp:txXfrm>
        <a:off x="4942957" y="828340"/>
        <a:ext cx="2148945" cy="911674"/>
      </dsp:txXfrm>
    </dsp:sp>
    <dsp:sp modelId="{07F29C87-9FC2-4163-B9ED-0593B53166DB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DA5-137C-471D-9E79-21B72E0610A7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A19BE-8B55-46EB-A741-CB51363BFA59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Convolutions can be used as part of a pre-processing step or within the model to model the behavior.</a:t>
          </a:r>
        </a:p>
      </dsp:txBody>
      <dsp:txXfrm>
        <a:off x="8573374" y="828340"/>
        <a:ext cx="2148945" cy="911674"/>
      </dsp:txXfrm>
    </dsp:sp>
    <dsp:sp modelId="{DCDF13D0-E90A-4583-86D2-29CE2E270101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AFF8E-B7AC-4421-8704-F5B00AD7E6D5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48868-7348-4784-978B-B4DA197C2862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This leaves interpretable results that may be able to provide similar accuracy of CNN</a:t>
          </a:r>
        </a:p>
      </dsp:txBody>
      <dsp:txXfrm>
        <a:off x="1312541" y="2452790"/>
        <a:ext cx="2148945" cy="911674"/>
      </dsp:txXfrm>
    </dsp:sp>
    <dsp:sp modelId="{A67FA637-B7DB-41CD-B533-FD4EB77F3F25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CD0A3-F149-4A08-9E5B-0335282C7F75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683F3-9CF2-4093-9B90-A32A81E30F37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output can be seen on existing images to evaluate.</a:t>
          </a:r>
        </a:p>
      </dsp:txBody>
      <dsp:txXfrm>
        <a:off x="4942957" y="2452790"/>
        <a:ext cx="2148945" cy="9116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8CDE9-CA39-4976-871D-46AA28AEE931}">
      <dsp:nvSpPr>
        <dsp:cNvPr id="0" name=""/>
        <dsp:cNvSpPr/>
      </dsp:nvSpPr>
      <dsp:spPr>
        <a:xfrm>
          <a:off x="1070032" y="0"/>
          <a:ext cx="1139154" cy="973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A7417-8DA8-4638-BD42-F48E6BF5A38F}">
      <dsp:nvSpPr>
        <dsp:cNvPr id="0" name=""/>
        <dsp:cNvSpPr/>
      </dsp:nvSpPr>
      <dsp:spPr>
        <a:xfrm>
          <a:off x="12245" y="1127331"/>
          <a:ext cx="3254727" cy="417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Using OASIS-1 Dataset: </a:t>
          </a:r>
        </a:p>
      </dsp:txBody>
      <dsp:txXfrm>
        <a:off x="12245" y="1127331"/>
        <a:ext cx="3254727" cy="417180"/>
      </dsp:txXfrm>
    </dsp:sp>
    <dsp:sp modelId="{2CE67B09-025D-4904-8568-A1252A6EF8D6}">
      <dsp:nvSpPr>
        <dsp:cNvPr id="0" name=""/>
        <dsp:cNvSpPr/>
      </dsp:nvSpPr>
      <dsp:spPr>
        <a:xfrm>
          <a:off x="12245" y="1616097"/>
          <a:ext cx="3254727" cy="257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MRI medical imaging data set of brain scans of 436 Patients stored as medical imaging file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Each image file is 1-4 scans each of shape 256x256x128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Include important information of the medical scan as metadata: age, gender, brain volume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Includes MMSE Score used to measure whether a patient has Alzheimer’s (MMSE &lt; 24)</a:t>
          </a:r>
        </a:p>
      </dsp:txBody>
      <dsp:txXfrm>
        <a:off x="12245" y="1616097"/>
        <a:ext cx="3254727" cy="2576707"/>
      </dsp:txXfrm>
    </dsp:sp>
    <dsp:sp modelId="{00F98CEA-8887-442C-92B1-76AD91B4AF1B}">
      <dsp:nvSpPr>
        <dsp:cNvPr id="0" name=""/>
        <dsp:cNvSpPr/>
      </dsp:nvSpPr>
      <dsp:spPr>
        <a:xfrm>
          <a:off x="4894337" y="0"/>
          <a:ext cx="1139154" cy="973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11BF1-363E-4A10-B9C2-14FA594BB90C}">
      <dsp:nvSpPr>
        <dsp:cNvPr id="0" name=""/>
        <dsp:cNvSpPr/>
      </dsp:nvSpPr>
      <dsp:spPr>
        <a:xfrm>
          <a:off x="3836550" y="1127331"/>
          <a:ext cx="3254727" cy="417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Pre-Processing</a:t>
          </a:r>
        </a:p>
      </dsp:txBody>
      <dsp:txXfrm>
        <a:off x="3836550" y="1127331"/>
        <a:ext cx="3254727" cy="417180"/>
      </dsp:txXfrm>
    </dsp:sp>
    <dsp:sp modelId="{4FB5F9F5-44FA-4C32-AE2F-E0BD6FFAFAE9}">
      <dsp:nvSpPr>
        <dsp:cNvPr id="0" name=""/>
        <dsp:cNvSpPr/>
      </dsp:nvSpPr>
      <dsp:spPr>
        <a:xfrm>
          <a:off x="3836550" y="1616097"/>
          <a:ext cx="3254727" cy="257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Split scans into 2D slices: sagittal, coronal, and horizontal by taking random slices of the 3D tensor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Preprocessed with a Bilaterial Filter to remove salt and pepper noise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Resized to 96x96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Interpolated (Gaussian) to remove the blank space for each image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Projected onto each of the views</a:t>
          </a:r>
        </a:p>
      </dsp:txBody>
      <dsp:txXfrm>
        <a:off x="3836550" y="1616097"/>
        <a:ext cx="3254727" cy="2576707"/>
      </dsp:txXfrm>
    </dsp:sp>
    <dsp:sp modelId="{CB27E40B-4687-4B58-B56D-DA27518F7DEC}">
      <dsp:nvSpPr>
        <dsp:cNvPr id="0" name=""/>
        <dsp:cNvSpPr/>
      </dsp:nvSpPr>
      <dsp:spPr>
        <a:xfrm>
          <a:off x="8718642" y="0"/>
          <a:ext cx="1139154" cy="973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3C35E-1690-4D61-B0BC-2662C3C12384}">
      <dsp:nvSpPr>
        <dsp:cNvPr id="0" name=""/>
        <dsp:cNvSpPr/>
      </dsp:nvSpPr>
      <dsp:spPr>
        <a:xfrm>
          <a:off x="7660855" y="1127331"/>
          <a:ext cx="3254727" cy="417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Post-Processing</a:t>
          </a:r>
        </a:p>
      </dsp:txBody>
      <dsp:txXfrm>
        <a:off x="7660855" y="1127331"/>
        <a:ext cx="3254727" cy="417180"/>
      </dsp:txXfrm>
    </dsp:sp>
    <dsp:sp modelId="{7988247C-FC5E-4283-B436-8763CEB89E84}">
      <dsp:nvSpPr>
        <dsp:cNvPr id="0" name=""/>
        <dsp:cNvSpPr/>
      </dsp:nvSpPr>
      <dsp:spPr>
        <a:xfrm>
          <a:off x="7660855" y="1616097"/>
          <a:ext cx="3254727" cy="257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invertible nature of these convolutions make it difficult to determine the necessary data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Each </a:t>
          </a:r>
          <a14:m xmlns:a14="http://schemas.microsoft.com/office/drawing/2010/main">
            <m:oMath xmlns:m="http://schemas.openxmlformats.org/officeDocument/2006/math">
              <m:r>
                <a:rPr lang="en-US" sz="1700" b="0" i="1" kern="1200" dirty="0" smtClean="0">
                  <a:latin typeface="Cambria Math" panose="02040503050406030204" pitchFamily="18" charset="0"/>
                </a:rPr>
                <m:t>𝐶</m:t>
              </m:r>
            </m:oMath>
          </a14:m>
          <a:r>
            <a:rPr lang="en-US" sz="1700" kern="1200" dirty="0"/>
            <a:t> matrix/tensor can be reconstructed using the deconvolution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Once the estimates for each model is determined a model of models can be formed providing similarities to the CNN </a:t>
          </a:r>
        </a:p>
      </dsp:txBody>
      <dsp:txXfrm>
        <a:off x="7660855" y="1616097"/>
        <a:ext cx="3254727" cy="2576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26741-F181-4AE3-8805-E96243E890F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FC96E-B01A-43CC-B226-9D1746F63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equation 30 in current, 31 in proposed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FC96E-B01A-43CC-B226-9D1746F636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45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5AE4-E8DA-6855-4E33-0AD83BE2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FB866-26A9-C889-D49F-275DC5F8D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7C397-22BE-B1FF-54DA-948CA7EC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19E1F-4BA3-7E02-1DBB-0E8763000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40F3-E6FD-C8D2-37AE-EB110AF9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3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DDC0B-AE87-B4CC-0E48-AFDA3BB4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8191F-ADD7-C199-3EA3-F5CE535AF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9385E-E12F-B5A8-BE67-EBD93036B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577EF-CFB1-ACD7-8592-7584C901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BEE55-7F5B-8332-6F2F-19292FAE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9C7C84-24B5-CB0A-1432-EC2DC177B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92BB0-A385-4F3E-EC44-4E230B4E5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F2A7A-506B-212F-C239-7C636731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B40E3-ADAC-D682-CB7F-EA94B8A6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3B4E-C395-C8E0-0660-E6B33B33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9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645D-A68F-F966-762E-6B6A7DF8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D202-8EB8-B6EC-DBD5-506B174B3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85770-CD91-C32A-7DEF-1FD9FB62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0CFDF-1F3F-0C47-FA68-9627E214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D215F-A90E-B666-FFFE-986C0126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1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81DE-A8A5-626B-43D3-A846CAC1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C1D24-6251-E22C-43C0-DA9E4BAC2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C7AF-B159-F2DD-CAF0-00FB006C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4A074-5A5A-F225-E13D-F595DA8C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05A61-5BA4-C732-D7BE-2860C381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1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7131-2108-8FED-A588-7DFC9089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9B7EE-EC50-6A29-D15F-2407C6DB0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4DA8C-CBC6-DE5C-D233-20D081C81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5B402-0CC8-E2E4-894C-9A3C15F5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A6504-D0CD-665F-F1AD-06DCEDDA8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5706B-7193-C2AA-7307-7B73F0A3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5B49-1DDA-DBEA-AE53-7676859A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4756C-4677-2766-7F54-F9574B44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EC5D8-ED77-47F9-1FEB-237F7DFE7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38919-4569-544B-D306-BD837B0E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F7B83-4131-8D41-402B-91F727D69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E942-9D71-A85A-8510-55A1CF61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32537-0C78-1674-6025-7ACDD468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CB3B9-1AB7-5FC2-9D0A-D6190185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7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0DE7-8EA8-6F68-223F-9B549BCD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62279-0C68-635C-846F-ED70BADE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3F3DC-262B-C462-EAB6-E4D4D155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FDFD7-16D9-7AB2-B240-C9602175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9F79F2-05BA-9821-C8BC-DC3A0C89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3B45D-7B0B-EFB9-96A5-710E57F9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259D3-ABB8-6144-9E6F-6818771E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5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48E5-6226-B24C-179B-CF872C2F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8AA2-D665-759D-8D2E-BF1BA03B0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B39B4-2FBA-7F3D-9552-E3DE38329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7C20F-A07C-2A22-B6D1-2A9A2676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BA78-9B45-44BB-BA6A-83DCC351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3FDBF-0A02-923A-0557-B1D7FCB4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6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E931-D5BD-74E5-DD88-B1457CC5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F34128-D493-9628-CFF4-EAF2C4D44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7DF98-14A4-1F89-9595-700697DDD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0BB3E-82E5-6523-DB8F-F7C70F21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55533-DA2C-43A3-0F8D-F58F7585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1D31C-BDC2-89B4-C360-6F2C24F6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4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63809-1025-224E-89CE-23A9A23D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E4DF5-2716-3526-246E-05FAB68D5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56A8-4336-56E8-3F0F-826ED68D2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87E14-1D73-4919-BD95-8AC4460FF94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649D-38D8-509B-B820-E03D86263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DB4BB-0FAD-E8AA-DF23-4A01EABD8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D663-D731-4B92-9823-FB3510894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6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C9AC1E-22FD-1BE2-EA2A-AFA384D2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392" y="2043663"/>
            <a:ext cx="10787974" cy="203105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Convolutional Sparse Kronecker Product Decomposition (CSKPD), a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Generalized Model for SKPD Regression, Applied to OASIS Data for Detection of Alzheimer’s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AE3FC-DF82-6A33-E46D-F1621E036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3277" y="4160126"/>
            <a:ext cx="7675123" cy="682079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Joshua White</a:t>
            </a:r>
          </a:p>
          <a:p>
            <a:r>
              <a:rPr lang="en-US" sz="1800" dirty="0">
                <a:solidFill>
                  <a:schemeClr val="tx2"/>
                </a:solidFill>
              </a:rPr>
              <a:t>PhD Candidate in Big Data Analytics, University of Central Florida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MS in Statistics and Data Science, University of Central Florida, 2022</a:t>
            </a:r>
            <a:endParaRPr lang="en-US" sz="1800" dirty="0">
              <a:solidFill>
                <a:schemeClr val="tx2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BS in Computational Mathematical Sciences, Arizona State University, 2019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Advisor: Dr. </a:t>
            </a:r>
            <a:r>
              <a:rPr lang="en-US" sz="1800" dirty="0" err="1">
                <a:solidFill>
                  <a:schemeClr val="tx2"/>
                </a:solidFill>
              </a:rPr>
              <a:t>Hsin-Hsiung</a:t>
            </a:r>
            <a:r>
              <a:rPr lang="en-US" sz="1800" dirty="0">
                <a:solidFill>
                  <a:schemeClr val="tx2"/>
                </a:solidFill>
              </a:rPr>
              <a:t> Huang</a:t>
            </a:r>
          </a:p>
        </p:txBody>
      </p:sp>
    </p:spTree>
    <p:extLst>
      <p:ext uri="{BB962C8B-B14F-4D97-AF65-F5344CB8AC3E}">
        <p14:creationId xmlns:p14="http://schemas.microsoft.com/office/powerpoint/2010/main" val="333651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48566-F2F6-FB5E-66FA-1E53FA3B2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Content Placeholder 2">
                <a:extLst>
                  <a:ext uri="{FF2B5EF4-FFF2-40B4-BE49-F238E27FC236}">
                    <a16:creationId xmlns:a16="http://schemas.microsoft.com/office/drawing/2014/main" id="{D61AEFD3-2D72-3D6C-696E-C0DF95DDD44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4039634"/>
                  </p:ext>
                </p:extLst>
              </p:nvPr>
            </p:nvGraphicFramePr>
            <p:xfrm>
              <a:off x="644056" y="2112579"/>
              <a:ext cx="10927829" cy="419280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9" name="Content Placeholder 2">
                <a:extLst>
                  <a:ext uri="{FF2B5EF4-FFF2-40B4-BE49-F238E27FC236}">
                    <a16:creationId xmlns:a16="http://schemas.microsoft.com/office/drawing/2014/main" id="{D61AEFD3-2D72-3D6C-696E-C0DF95DDD44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4039634"/>
                  </p:ext>
                </p:extLst>
              </p:nvPr>
            </p:nvGraphicFramePr>
            <p:xfrm>
              <a:off x="644056" y="2112579"/>
              <a:ext cx="10927829" cy="419280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803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BEB2C-98D6-0C29-806D-B2BF1FAC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 dirty="0"/>
              <a:t>Statistics of the OASIS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772D5-8898-FBD1-9CA7-E8776E4B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30" y="2801310"/>
            <a:ext cx="3876165" cy="8236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18F7F-3D78-70DB-1F95-AD3BD1A9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r>
              <a:rPr lang="en-US" sz="1400"/>
              <a:t>Imputation</a:t>
            </a:r>
          </a:p>
          <a:p>
            <a:pPr lvl="1"/>
            <a:r>
              <a:rPr lang="en-US" sz="1400"/>
              <a:t>MMSE Score was missing for several younger patients (46% all under 60)</a:t>
            </a:r>
          </a:p>
          <a:p>
            <a:pPr lvl="1"/>
            <a:r>
              <a:rPr lang="en-US" sz="1400"/>
              <a:t>Three Options for imputation, used as a training hyperparameter:</a:t>
            </a:r>
          </a:p>
          <a:p>
            <a:pPr lvl="2"/>
            <a:r>
              <a:rPr lang="en-US" sz="1400"/>
              <a:t>The average MMSE score for those under 60 was 29.46</a:t>
            </a:r>
          </a:p>
          <a:p>
            <a:pPr lvl="2"/>
            <a:r>
              <a:rPr lang="en-US" sz="1400"/>
              <a:t>The cutoff point of Alzheimers: 24</a:t>
            </a:r>
          </a:p>
          <a:p>
            <a:pPr lvl="2"/>
            <a:r>
              <a:rPr lang="en-US" sz="1400"/>
              <a:t>Removal of missing values</a:t>
            </a:r>
          </a:p>
          <a:p>
            <a:r>
              <a:rPr lang="en-US" sz="1400"/>
              <a:t>Skew</a:t>
            </a:r>
          </a:p>
          <a:p>
            <a:pPr lvl="1"/>
            <a:r>
              <a:rPr lang="en-US" sz="1400"/>
              <a:t>The data is heavily skewed towards higher MMSE scores and non-demented patients.</a:t>
            </a:r>
          </a:p>
          <a:p>
            <a:pPr lvl="1"/>
            <a:r>
              <a:rPr lang="en-US" sz="1400"/>
              <a:t>80% of the patients with an MMSE score was greater than 24.</a:t>
            </a:r>
          </a:p>
          <a:p>
            <a:pPr lvl="1"/>
            <a:endParaRPr lang="en-US" sz="1400"/>
          </a:p>
          <a:p>
            <a:pPr lvl="1"/>
            <a:endParaRPr lang="en-US" sz="1400"/>
          </a:p>
          <a:p>
            <a:pPr lvl="1"/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1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E28230-4F26-64DF-0D2E-59FE84B45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C8BBAC-3998-1AC6-C91B-1445566BF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BCFAB9-0D55-BA2A-D43D-BA5EAC41E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3740AB-723A-BC77-4BE5-98D1820CE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DD31CE-50C5-A701-75DF-E11FBBC2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301"/>
            <a:ext cx="10515600" cy="6498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 with the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2052AFF1-4B91-FD11-66ED-B43C5D14D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64009"/>
                <a:ext cx="10515600" cy="1929384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sz="1700" dirty="0"/>
                  <a:t>Due to the sparsity of the underlying data each voxel value is inconsistent, leading to salt and pepper noise through neighboring voxels.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sz="1700" dirty="0"/>
                  <a:t>Filters can be passed through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700" dirty="0"/>
                  <a:t> to reduce the noise and provide a more stable view of the scan.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sz="1700" dirty="0"/>
                  <a:t>The filtering helped reduce the noise in the data and resulted in a higher AUC score than in models without the filtering.</a:t>
                </a:r>
              </a:p>
              <a:p>
                <a:pPr marL="285750" indent="-228600">
                  <a:buFont typeface="Arial" panose="020B0604020202020204" pitchFamily="34" charset="0"/>
                  <a:buChar char="•"/>
                </a:pPr>
                <a:r>
                  <a:rPr lang="en-US" sz="1700" dirty="0"/>
                  <a:t>Values for </a:t>
                </a:r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700" dirty="0"/>
                  <a:t> and </a:t>
                </a:r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700" dirty="0"/>
                  <a:t> are model dependent and need to be optimized for each of the models. The filtering of data to similar regions produce more desirable results.</a:t>
                </a:r>
              </a:p>
            </p:txBody>
          </p:sp>
        </mc:Choice>
        <mc:Fallback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2052AFF1-4B91-FD11-66ED-B43C5D14D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64009"/>
                <a:ext cx="10515600" cy="1929384"/>
              </a:xfrm>
              <a:blipFill>
                <a:blip r:embed="rId2"/>
                <a:stretch>
                  <a:fillRect t="-3481" b="-4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412CC9E-F7A1-057A-1E86-E4112BE37C69}"/>
              </a:ext>
            </a:extLst>
          </p:cNvPr>
          <p:cNvGrpSpPr/>
          <p:nvPr/>
        </p:nvGrpSpPr>
        <p:grpSpPr>
          <a:xfrm>
            <a:off x="2081784" y="2893977"/>
            <a:ext cx="7716520" cy="3260610"/>
            <a:chOff x="2081784" y="2971801"/>
            <a:chExt cx="7716520" cy="32606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47A167-D00F-06CF-7851-62FA5C2EA8C7}"/>
                </a:ext>
              </a:extLst>
            </p:cNvPr>
            <p:cNvGrpSpPr/>
            <p:nvPr/>
          </p:nvGrpSpPr>
          <p:grpSpPr>
            <a:xfrm>
              <a:off x="2081784" y="2971801"/>
              <a:ext cx="7716520" cy="3260610"/>
              <a:chOff x="2118360" y="3490717"/>
              <a:chExt cx="7716520" cy="3260610"/>
            </a:xfrm>
          </p:grpSpPr>
          <p:pic>
            <p:nvPicPr>
              <p:cNvPr id="13" name="Content Placeholder 11">
                <a:extLst>
                  <a:ext uri="{FF2B5EF4-FFF2-40B4-BE49-F238E27FC236}">
                    <a16:creationId xmlns:a16="http://schemas.microsoft.com/office/drawing/2014/main" id="{AE2B9323-E8CA-AA57-BBA5-AA00A2F23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063800" y="3028297"/>
                <a:ext cx="1219200" cy="2438400"/>
              </a:xfrm>
              <a:prstGeom prst="rect">
                <a:avLst/>
              </a:prstGeom>
            </p:spPr>
          </p:pic>
          <p:pic>
            <p:nvPicPr>
              <p:cNvPr id="16" name="Picture 15" descr="A black background with a black and white image&#10;&#10;Description automatically generated with medium confidence">
                <a:extLst>
                  <a:ext uri="{FF2B5EF4-FFF2-40B4-BE49-F238E27FC236}">
                    <a16:creationId xmlns:a16="http://schemas.microsoft.com/office/drawing/2014/main" id="{81E37118-033C-EF01-EEBE-3678BE00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7760" y="3490717"/>
                <a:ext cx="1513560" cy="1513560"/>
              </a:xfrm>
              <a:prstGeom prst="rect">
                <a:avLst/>
              </a:prstGeom>
            </p:spPr>
          </p:pic>
          <p:pic>
            <p:nvPicPr>
              <p:cNvPr id="14" name="Picture 13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338135B6-11B5-C569-E864-85DD95D53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706080" y="3028297"/>
                <a:ext cx="1219200" cy="2438400"/>
              </a:xfrm>
              <a:prstGeom prst="rect">
                <a:avLst/>
              </a:prstGeom>
            </p:spPr>
          </p:pic>
          <p:pic>
            <p:nvPicPr>
              <p:cNvPr id="18" name="Content Placeholder 4">
                <a:extLst>
                  <a:ext uri="{FF2B5EF4-FFF2-40B4-BE49-F238E27FC236}">
                    <a16:creationId xmlns:a16="http://schemas.microsoft.com/office/drawing/2014/main" id="{28B7DE4B-9CC4-6AB3-510A-AD88F0CF0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8360" y="5139214"/>
                <a:ext cx="7716520" cy="1612113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B57B48-AA1B-5ABE-6E06-65343B3F7CD0}"/>
                </a:ext>
              </a:extLst>
            </p:cNvPr>
            <p:cNvSpPr txBox="1"/>
            <p:nvPr/>
          </p:nvSpPr>
          <p:spPr>
            <a:xfrm>
              <a:off x="2417624" y="3998832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Coronal View by Slice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021114-26C8-33E4-AE90-5A4E84A0B2C0}"/>
                </a:ext>
              </a:extLst>
            </p:cNvPr>
            <p:cNvSpPr txBox="1"/>
            <p:nvPr/>
          </p:nvSpPr>
          <p:spPr>
            <a:xfrm>
              <a:off x="5201184" y="4153515"/>
              <a:ext cx="151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Sagittal View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9C0564-4D88-E7C7-B4B5-CE9AA791760A}"/>
                </a:ext>
              </a:extLst>
            </p:cNvPr>
            <p:cNvSpPr txBox="1"/>
            <p:nvPr/>
          </p:nvSpPr>
          <p:spPr>
            <a:xfrm>
              <a:off x="7059904" y="4017575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Traversal View by Slice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CCB54D-249A-62A3-CAED-A23764FA1190}"/>
                </a:ext>
              </a:extLst>
            </p:cNvPr>
            <p:cNvSpPr txBox="1"/>
            <p:nvPr/>
          </p:nvSpPr>
          <p:spPr>
            <a:xfrm>
              <a:off x="2152650" y="5860855"/>
              <a:ext cx="1285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Unfiltered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B2CC34-851F-08CB-6FBF-9FA935830319}"/>
                </a:ext>
              </a:extLst>
            </p:cNvPr>
            <p:cNvSpPr txBox="1"/>
            <p:nvPr/>
          </p:nvSpPr>
          <p:spPr>
            <a:xfrm>
              <a:off x="3743325" y="5860855"/>
              <a:ext cx="1285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Gaussian Blur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0C3C68-083C-C218-B789-F51C563789D8}"/>
                </a:ext>
              </a:extLst>
            </p:cNvPr>
            <p:cNvSpPr txBox="1"/>
            <p:nvPr/>
          </p:nvSpPr>
          <p:spPr>
            <a:xfrm>
              <a:off x="5297106" y="5875028"/>
              <a:ext cx="1285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Median Blur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8982C4-F785-B62B-DC27-0BB4D686D255}"/>
                </a:ext>
              </a:extLst>
            </p:cNvPr>
            <p:cNvSpPr txBox="1"/>
            <p:nvPr/>
          </p:nvSpPr>
          <p:spPr>
            <a:xfrm>
              <a:off x="6850887" y="5860855"/>
              <a:ext cx="1285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Bilateral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6CBAC7-6402-46A5-CC48-098C3EDD4DF7}"/>
                </a:ext>
              </a:extLst>
            </p:cNvPr>
            <p:cNvSpPr txBox="1"/>
            <p:nvPr/>
          </p:nvSpPr>
          <p:spPr>
            <a:xfrm>
              <a:off x="8441562" y="5875028"/>
              <a:ext cx="1285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3D Gaussian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81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A271F-8AB4-41D9-280C-4ED589B9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8830C-AC61-719B-09A3-9E0156E4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7034" y="2198363"/>
            <a:ext cx="4958966" cy="405004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To calculate the AUC a </a:t>
            </a:r>
            <a:r>
              <a:rPr lang="en-US" sz="2000" dirty="0" err="1"/>
              <a:t>relu</a:t>
            </a:r>
            <a:r>
              <a:rPr lang="en-US" sz="2000" dirty="0"/>
              <a:t> and </a:t>
            </a:r>
            <a:r>
              <a:rPr lang="en-US" sz="2000" dirty="0" err="1"/>
              <a:t>softmax</a:t>
            </a:r>
            <a:r>
              <a:rPr lang="en-US" sz="2000" dirty="0"/>
              <a:t> were used for SKPD and Cyclic-Voxel SKPD to convert the MMSE score to determine Alzheimer’s.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The AUC score and predictions from each of the models to create a model of models.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Performs similarly to other methods.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Provides the region impacting the overall results, that region can be reproduced using the CSKPD architecture.</a:t>
            </a: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E7AE1C1-D610-1D03-974F-44073FF8B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8135731"/>
                  </p:ext>
                </p:extLst>
              </p:nvPr>
            </p:nvGraphicFramePr>
            <p:xfrm>
              <a:off x="6807208" y="4475613"/>
              <a:ext cx="2479484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9742">
                      <a:extLst>
                        <a:ext uri="{9D8B030D-6E8A-4147-A177-3AD203B41FA5}">
                          <a16:colId xmlns:a16="http://schemas.microsoft.com/office/drawing/2014/main" val="4249297857"/>
                        </a:ext>
                      </a:extLst>
                    </a:gridCol>
                    <a:gridCol w="1239742">
                      <a:extLst>
                        <a:ext uri="{9D8B030D-6E8A-4147-A177-3AD203B41FA5}">
                          <a16:colId xmlns:a16="http://schemas.microsoft.com/office/drawing/2014/main" val="3656108285"/>
                        </a:ext>
                      </a:extLst>
                    </a:gridCol>
                  </a:tblGrid>
                  <a:tr h="1476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AUC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6296507"/>
                      </a:ext>
                    </a:extLst>
                  </a:tr>
                  <a:tr h="337106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Efficient Matrix Regularization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0.534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446436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Bootstrapped 2D SKPD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=10</m:t>
                              </m:r>
                            </m:oMath>
                          </a14:m>
                          <a:r>
                            <a:rPr lang="en-US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0.803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5043513"/>
                      </a:ext>
                    </a:extLst>
                  </a:tr>
                  <a:tr h="329508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Cyclic-Voxel 3D SKPD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=0.6</m:t>
                              </m:r>
                            </m:oMath>
                          </a14:m>
                          <a:r>
                            <a:rPr lang="en-US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0.673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1372767"/>
                      </a:ext>
                    </a:extLst>
                  </a:tr>
                  <a:tr h="329508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OLS (with provided metadata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0.888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096501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250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E7AE1C1-D610-1D03-974F-44073FF8B5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8135731"/>
                  </p:ext>
                </p:extLst>
              </p:nvPr>
            </p:nvGraphicFramePr>
            <p:xfrm>
              <a:off x="6807208" y="4475613"/>
              <a:ext cx="2479484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9742">
                      <a:extLst>
                        <a:ext uri="{9D8B030D-6E8A-4147-A177-3AD203B41FA5}">
                          <a16:colId xmlns:a16="http://schemas.microsoft.com/office/drawing/2014/main" val="4249297857"/>
                        </a:ext>
                      </a:extLst>
                    </a:gridCol>
                    <a:gridCol w="1239742">
                      <a:extLst>
                        <a:ext uri="{9D8B030D-6E8A-4147-A177-3AD203B41FA5}">
                          <a16:colId xmlns:a16="http://schemas.microsoft.com/office/drawing/2014/main" val="3656108285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AUC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629650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Efficient Matrix Regularization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0.534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4464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0" t="-161333" r="-101961" b="-3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0.803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50435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0" t="-257895" r="-101961" b="-2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0.673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13727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OLS (with provided metadata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0.888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0965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2501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3EBE3C9-A06E-8B4E-DFFD-99860C8A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709" y="351260"/>
            <a:ext cx="4568657" cy="1847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A093B-7E64-2F82-9F79-F663D950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553" y="2198363"/>
            <a:ext cx="4958967" cy="2004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5D9F687-8E80-22A4-7884-5D6BB74BC2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170916"/>
                  </p:ext>
                </p:extLst>
              </p:nvPr>
            </p:nvGraphicFramePr>
            <p:xfrm>
              <a:off x="9499603" y="4475613"/>
              <a:ext cx="2479484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9742">
                      <a:extLst>
                        <a:ext uri="{9D8B030D-6E8A-4147-A177-3AD203B41FA5}">
                          <a16:colId xmlns:a16="http://schemas.microsoft.com/office/drawing/2014/main" val="2293201841"/>
                        </a:ext>
                      </a:extLst>
                    </a:gridCol>
                    <a:gridCol w="1239742">
                      <a:extLst>
                        <a:ext uri="{9D8B030D-6E8A-4147-A177-3AD203B41FA5}">
                          <a16:colId xmlns:a16="http://schemas.microsoft.com/office/drawing/2014/main" val="1308854738"/>
                        </a:ext>
                      </a:extLst>
                    </a:gridCol>
                  </a:tblGrid>
                  <a:tr h="1476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AUC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9608894"/>
                      </a:ext>
                    </a:extLst>
                  </a:tr>
                  <a:tr h="337106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Efficient Matrix Regularization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0.534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81035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Bootstrapped 2D SKPD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=10</m:t>
                              </m:r>
                            </m:oMath>
                          </a14:m>
                          <a:r>
                            <a:rPr lang="en-US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0.803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6660777"/>
                      </a:ext>
                    </a:extLst>
                  </a:tr>
                  <a:tr h="329508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Cyclic-Voxel 3D SKPD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=0.6</m:t>
                              </m:r>
                            </m:oMath>
                          </a14:m>
                          <a:r>
                            <a:rPr lang="en-US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0.673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649336"/>
                      </a:ext>
                    </a:extLst>
                  </a:tr>
                  <a:tr h="329508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OLS (with provided metadata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0.888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933956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39480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5D9F687-8E80-22A4-7884-5D6BB74BC2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6170916"/>
                  </p:ext>
                </p:extLst>
              </p:nvPr>
            </p:nvGraphicFramePr>
            <p:xfrm>
              <a:off x="9499603" y="4475613"/>
              <a:ext cx="2479484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9742">
                      <a:extLst>
                        <a:ext uri="{9D8B030D-6E8A-4147-A177-3AD203B41FA5}">
                          <a16:colId xmlns:a16="http://schemas.microsoft.com/office/drawing/2014/main" val="2293201841"/>
                        </a:ext>
                      </a:extLst>
                    </a:gridCol>
                    <a:gridCol w="1239742">
                      <a:extLst>
                        <a:ext uri="{9D8B030D-6E8A-4147-A177-3AD203B41FA5}">
                          <a16:colId xmlns:a16="http://schemas.microsoft.com/office/drawing/2014/main" val="130885473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AUC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96088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Efficient Matrix Regularization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0.534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810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90" t="-161333" r="-101961" b="-3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0.803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666077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90" t="-257895" r="-101961" b="-2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0.673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6493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OLS (with provided metadata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0.888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93395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3948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6624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17F6A-1CCB-B328-E510-EFFEDB83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Additional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20E91-BA49-9707-2D99-A29993D83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Mathematical calculations for guarantees of the CSKPD extensions and convergence to CNN.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Optimize the hyperparameters to get more consistent and desirable results.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Consider Bayesian models for comparison and see if certain Bayesian components can be utilized to better assist in the accuracy and AUC for the model.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Apply to other datasets to see multi-modal and higher-dimensional capabilities of the model.</a:t>
            </a:r>
          </a:p>
        </p:txBody>
      </p:sp>
    </p:spTree>
    <p:extLst>
      <p:ext uri="{BB962C8B-B14F-4D97-AF65-F5344CB8AC3E}">
        <p14:creationId xmlns:p14="http://schemas.microsoft.com/office/powerpoint/2010/main" val="304482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19B9E-2A7E-C03D-B607-21A85ECB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9A50FC-CAC7-EE6E-1486-F550C16F7E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34083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158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E1A324-52E7-80AE-D3CC-8B0735E0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851A127-0C00-7C8E-A9E5-0607D85D8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7B1E62-0E30-3E18-89E0-0130719F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40D15A-D93A-A4A6-997E-218782ED5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550DA0-B51A-312B-EBF9-80661DD1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9356F-C9FC-A5A8-4445-32A84547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Introduction to SKPD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B85F720-0E42-462B-D30D-4662CC652B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8362"/>
                <a:ext cx="4958966" cy="391777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2000" dirty="0"/>
                  <a:t>[1] S. Wu and L. Feng. Sparse Kronecker product decomposition: A general framework of signal region detection in image regression, 2022.</a:t>
                </a:r>
              </a:p>
              <a:p>
                <a:r>
                  <a:rPr lang="en-US" sz="2000" dirty="0"/>
                  <a:t>Obtain the signal strength (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) in an image or other multi-dimensional dataset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 to predict some independent variable in a regression model.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 is calculated by taking the Kronecker product of two sparse matrix subspaces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each with its own dimensions.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can be an array of matrices for the size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but for all work thus far, the primary focus will be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Important to note that only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constrained. This is often the larger tensor and defines the shape of the C matrix.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B85F720-0E42-462B-D30D-4662CC652B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8362"/>
                <a:ext cx="4958966" cy="3917773"/>
              </a:xfrm>
              <a:blipFill>
                <a:blip r:embed="rId2"/>
                <a:stretch>
                  <a:fillRect l="-615" t="-1713" r="-1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9DDA7AAD-9BF7-139C-9D34-CD60779DB321}"/>
              </a:ext>
            </a:extLst>
          </p:cNvPr>
          <p:cNvGrpSpPr/>
          <p:nvPr/>
        </p:nvGrpSpPr>
        <p:grpSpPr>
          <a:xfrm>
            <a:off x="6438522" y="2537107"/>
            <a:ext cx="5410955" cy="3034100"/>
            <a:chOff x="6438522" y="2537107"/>
            <a:chExt cx="5410955" cy="30341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1FE77C-218A-5267-9193-BDC97B38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3034" y="2537107"/>
              <a:ext cx="4124901" cy="41915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48C4A9-6792-7D33-5D39-EE230A6D6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7099" y="3050339"/>
              <a:ext cx="1629002" cy="5715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A32319-F6B3-FD19-5EA7-D6B6949C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4792" y="3744551"/>
              <a:ext cx="2191056" cy="3143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A76EB1-5E5B-7656-BB52-B2118116B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8522" y="4123205"/>
              <a:ext cx="5410955" cy="1448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25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72DB5-9281-79CB-D822-D2ED00BFD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SKPD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446711-2606-8857-5B75-A3BE21372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/>
                  <a:t>Estimation consistency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/>
                  <a:t> and region detection consistency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US" sz="2000"/>
                  <a:t> are show to converge with large enough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/>
              </a:p>
              <a:p>
                <a:r>
                  <a:rPr lang="en-US" sz="2000"/>
                  <a:t>Accounts for sparseness within the tensors</a:t>
                </a:r>
              </a:p>
              <a:p>
                <a:r>
                  <a:rPr lang="en-US" sz="2000"/>
                  <a:t>The hyperparemeters for this model include: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/>
                  <a:t>- The L1 Regularization hyperparameter for lasso regression of the SKPD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/>
                  <a:t>- The number of regions to consider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/>
                  <a:t> – The size of each region in the dimension space</a:t>
                </a:r>
              </a:p>
              <a:p>
                <a:r>
                  <a:rPr lang="en-US" sz="2000"/>
                  <a:t>Hyperparameters can be tuned using the BIC criteria, but we instead found using grid search.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446711-2606-8857-5B75-A3BE21372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  <a:blipFill>
                <a:blip r:embed="rId3"/>
                <a:stretch>
                  <a:fillRect l="-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79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19B9E-2A7E-C03D-B607-21A85ECB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Methodology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5F720-0E42-462B-D30D-4662CC652B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/>
                  <a:t> can be used as a mapping layer on current or future data to determine regions of analysis for human interpretation.</a:t>
                </a:r>
              </a:p>
              <a:p>
                <a:r>
                  <a:rPr lang="en-US" sz="2000"/>
                  <a:t>These regions can be visualized and interpreted.</a:t>
                </a:r>
              </a:p>
              <a:p>
                <a:r>
                  <a:rPr lang="en-US" sz="2000"/>
                  <a:t>Additionally, by taking the value of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/>
                  <a:t> and taking the vector product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 it returns the predicted value for that element.</a:t>
                </a:r>
              </a:p>
              <a:p>
                <a:r>
                  <a:rPr lang="en-US" sz="2000"/>
                  <a:t>This allows for both statistical and human decision making.</a:t>
                </a:r>
              </a:p>
              <a:p>
                <a:r>
                  <a:rPr lang="en-US" sz="2000"/>
                  <a:t>These are all just matrix multiplications which can be optimized by using parallel computing and pushing the workload from to the GPU.</a:t>
                </a:r>
              </a:p>
              <a:p>
                <a:endParaRPr lang="en-US" sz="20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5F720-0E42-462B-D30D-4662CC652B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  <a:blipFill>
                <a:blip r:embed="rId2"/>
                <a:stretch>
                  <a:fillRect l="-837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07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6E497-930B-C1DF-6C9A-C292411A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Observations of SKPD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2E3B53-5F06-AA30-75CD-5045EF4FB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76661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34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EE38A-3FDF-FA2E-A5BD-EB3F283A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Extension to CSKPD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53FF9AA-5D4A-6301-C8CF-980BB27B0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62129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26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DE9C8-8BCC-BA7E-ACAB-FFFCE15D9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FA4AEDB-AFA9-A8BA-9A48-488D9C97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2E785-54E2-6E8C-CF2E-25F6062C3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C8C1E0-B054-29CA-8455-76BFC5F5D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5E3753-8391-74CA-F2C6-248903381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830A7-3E60-AD09-DF5E-57445695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CSKPD Architecture</a:t>
            </a:r>
          </a:p>
        </p:txBody>
      </p:sp>
      <p:pic>
        <p:nvPicPr>
          <p:cNvPr id="10" name="Content Placeholder 9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D499C705-5054-789B-F868-B330E1B0E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5" y="2306969"/>
            <a:ext cx="5915025" cy="381952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265083-593B-BAB3-371A-02451E89CD75}"/>
                  </a:ext>
                </a:extLst>
              </p:cNvPr>
              <p:cNvSpPr txBox="1"/>
              <p:nvPr/>
            </p:nvSpPr>
            <p:spPr>
              <a:xfrm>
                <a:off x="7024575" y="1924820"/>
                <a:ext cx="4979639" cy="4339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Further generalized to: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=&lt;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Additional hyperparameters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Random error convolutions in the model do not affect the estimation guarantees related to SKPD, as they merely amplify existing random noise without impacting region detection.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Image Convolving Transformations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/>
                  <a:t>), expressed as a series of convolutions, influence the Restricted Isometric Property of SKPD, and it is essential that none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 dirty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components in the series are zero for the model's mathematical integrity.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265083-593B-BAB3-371A-02451E89C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575" y="1924820"/>
                <a:ext cx="4979639" cy="4339650"/>
              </a:xfrm>
              <a:prstGeom prst="rect">
                <a:avLst/>
              </a:prstGeom>
              <a:blipFill>
                <a:blip r:embed="rId3"/>
                <a:stretch>
                  <a:fillRect l="-1102" t="-843" r="-2203" b="-1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13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1F57AA-5456-3FD3-B294-2C884502A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616AECC-0285-0781-F85D-67D7A8C11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37AEA4-41AB-7FB4-1156-B7182E5E6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52D296-F17E-4F61-6BC6-5BE6CA00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EF9ECC-9C96-5074-7549-6623C7EAB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356E3-F7EA-FF98-95BF-8BA7E69A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Simulation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F2315-4125-A63F-F139-FD1C4673B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91" y="1924820"/>
            <a:ext cx="10595766" cy="37005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B3A8B-550C-C61A-C19D-97D6C37AA88A}"/>
                  </a:ext>
                </a:extLst>
              </p:cNvPr>
              <p:cNvSpPr txBox="1"/>
              <p:nvPr/>
            </p:nvSpPr>
            <p:spPr>
              <a:xfrm>
                <a:off x="446567" y="5625413"/>
                <a:ext cx="11344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was performed using 10,000 samples, takes more samples for the CSKPD case to converge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Both guaranteed to converge by the estimation consistency and region detection consistency from SKPD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SKPD is a special case of CSKPD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B3A8B-550C-C61A-C19D-97D6C37AA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7" y="5625413"/>
                <a:ext cx="11344940" cy="923330"/>
              </a:xfrm>
              <a:prstGeom prst="rect">
                <a:avLst/>
              </a:prstGeom>
              <a:blipFill>
                <a:blip r:embed="rId3"/>
                <a:stretch>
                  <a:fillRect l="-32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324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eb810df-40f6-4d9b-aa06-bab57dfc29a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ED061E01C51D43B2CD8DB1D5AE4AA7" ma:contentTypeVersion="12" ma:contentTypeDescription="Create a new document." ma:contentTypeScope="" ma:versionID="64fb83e68d3dc9c4b0fedd9e90327bdf">
  <xsd:schema xmlns:xsd="http://www.w3.org/2001/XMLSchema" xmlns:xs="http://www.w3.org/2001/XMLSchema" xmlns:p="http://schemas.microsoft.com/office/2006/metadata/properties" xmlns:ns3="eeb810df-40f6-4d9b-aa06-bab57dfc29a4" xmlns:ns4="427d8a87-a824-401a-a571-af1a22c4db5d" targetNamespace="http://schemas.microsoft.com/office/2006/metadata/properties" ma:root="true" ma:fieldsID="c52ec750bef42d96abdb6b6dbc28193a" ns3:_="" ns4:_="">
    <xsd:import namespace="eeb810df-40f6-4d9b-aa06-bab57dfc29a4"/>
    <xsd:import namespace="427d8a87-a824-401a-a571-af1a22c4db5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3:MediaServiceMetadata" minOccurs="0"/>
                <xsd:element ref="ns3:MediaServiceFastMetadata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810df-40f6-4d9b-aa06-bab57dfc29a4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7d8a87-a824-401a-a571-af1a22c4db5d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C5ACF4-0207-476C-9949-9C9203639591}">
  <ds:schemaRefs>
    <ds:schemaRef ds:uri="427d8a87-a824-401a-a571-af1a22c4db5d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eeb810df-40f6-4d9b-aa06-bab57dfc29a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42C047A-8519-459A-8301-3454083FDC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b810df-40f6-4d9b-aa06-bab57dfc29a4"/>
    <ds:schemaRef ds:uri="427d8a87-a824-401a-a571-af1a22c4db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ED3478-35D2-40D0-B211-4E92E880B8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13468</TotalTime>
  <Words>1337</Words>
  <Application>Microsoft Office PowerPoint</Application>
  <PresentationFormat>Widescreen</PresentationFormat>
  <Paragraphs>128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Cambria Math</vt:lpstr>
      <vt:lpstr>Office Theme</vt:lpstr>
      <vt:lpstr>Convolutional Sparse Kronecker Product Decomposition (CSKPD), a  Generalized Model for SKPD Regression, Applied to OASIS Data for Detection of Alzheimer’s</vt:lpstr>
      <vt:lpstr>Introduction</vt:lpstr>
      <vt:lpstr>Introduction to SKPD</vt:lpstr>
      <vt:lpstr>SKPD Continued</vt:lpstr>
      <vt:lpstr>Methodology</vt:lpstr>
      <vt:lpstr>Observations of SKPD</vt:lpstr>
      <vt:lpstr>Extension to CSKPD</vt:lpstr>
      <vt:lpstr>CSKPD Architecture</vt:lpstr>
      <vt:lpstr>Simulation Example</vt:lpstr>
      <vt:lpstr>Data Processing</vt:lpstr>
      <vt:lpstr>Statistics of the OASIS Data</vt:lpstr>
      <vt:lpstr>Issues with the Data</vt:lpstr>
      <vt:lpstr>Results</vt:lpstr>
      <vt:lpstr>Additional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White</dc:creator>
  <cp:lastModifiedBy>Joshua White</cp:lastModifiedBy>
  <cp:revision>14</cp:revision>
  <dcterms:created xsi:type="dcterms:W3CDTF">2024-08-28T02:40:50Z</dcterms:created>
  <dcterms:modified xsi:type="dcterms:W3CDTF">2025-02-07T11:00:11Z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0x01010093ED061E01C51D43B2CD8DB1D5AE4AA7</vt:lpwstr>
  </property>
</Properties>
</file>